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95" r:id="rId3"/>
    <p:sldId id="315" r:id="rId4"/>
    <p:sldId id="257" r:id="rId5"/>
    <p:sldId id="296" r:id="rId6"/>
    <p:sldId id="318" r:id="rId7"/>
    <p:sldId id="294" r:id="rId8"/>
    <p:sldId id="316" r:id="rId9"/>
    <p:sldId id="317" r:id="rId10"/>
    <p:sldId id="308" r:id="rId11"/>
    <p:sldId id="289" r:id="rId12"/>
    <p:sldId id="287" r:id="rId13"/>
    <p:sldId id="286" r:id="rId14"/>
    <p:sldId id="290" r:id="rId15"/>
    <p:sldId id="309" r:id="rId16"/>
    <p:sldId id="310" r:id="rId17"/>
    <p:sldId id="319" r:id="rId18"/>
    <p:sldId id="321" r:id="rId19"/>
    <p:sldId id="320" r:id="rId20"/>
    <p:sldId id="322" r:id="rId21"/>
    <p:sldId id="323" r:id="rId22"/>
    <p:sldId id="293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DA57B6-F921-4D18-92EA-7F50828CF659}" v="15" dt="2022-05-30T09:22:30.800"/>
  </p1510:revLst>
</p1510:revInfo>
</file>

<file path=ppt/tableStyles.xml><?xml version="1.0" encoding="utf-8"?>
<a:tblStyleLst xmlns:a="http://schemas.openxmlformats.org/drawingml/2006/main" def="{BBF54B24-C3A0-4C63-BD8F-64D5EB27694F}">
  <a:tblStyle styleId="{BBF54B24-C3A0-4C63-BD8F-64D5EB27694F}" styleName="Table_0">
    <a:wholeTbl>
      <a:tcTxStyle b="off" i="off">
        <a:font>
          <a:latin typeface="Cambria"/>
          <a:ea typeface="Cambria"/>
          <a:cs typeface="Cambria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F1E9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1E9E7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mbria"/>
          <a:ea typeface="Cambria"/>
          <a:cs typeface="Cambria"/>
        </a:font>
        <a:schemeClr val="lt1"/>
      </a:tcTxStyle>
      <a:tcStyle>
        <a:tcBdr/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8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vrianos Panagiotis" userId="2615ed41-8f01-413b-907d-a33139c64299" providerId="ADAL" clId="{4FDA57B6-F921-4D18-92EA-7F50828CF659}"/>
    <pc:docChg chg="undo custSel addSld delSld modSld sldOrd">
      <pc:chgData name="Stavrianos Panagiotis" userId="2615ed41-8f01-413b-907d-a33139c64299" providerId="ADAL" clId="{4FDA57B6-F921-4D18-92EA-7F50828CF659}" dt="2022-05-30T09:27:04.260" v="4281" actId="20577"/>
      <pc:docMkLst>
        <pc:docMk/>
      </pc:docMkLst>
      <pc:sldChg chg="modSp mod">
        <pc:chgData name="Stavrianos Panagiotis" userId="2615ed41-8f01-413b-907d-a33139c64299" providerId="ADAL" clId="{4FDA57B6-F921-4D18-92EA-7F50828CF659}" dt="2022-05-30T06:53:41.713" v="45" actId="20577"/>
        <pc:sldMkLst>
          <pc:docMk/>
          <pc:sldMk cId="0" sldId="256"/>
        </pc:sldMkLst>
        <pc:spChg chg="mod">
          <ac:chgData name="Stavrianos Panagiotis" userId="2615ed41-8f01-413b-907d-a33139c64299" providerId="ADAL" clId="{4FDA57B6-F921-4D18-92EA-7F50828CF659}" dt="2022-05-30T06:53:41.713" v="45" actId="20577"/>
          <ac:spMkLst>
            <pc:docMk/>
            <pc:sldMk cId="0" sldId="256"/>
            <ac:spMk id="90" creationId="{00000000-0000-0000-0000-000000000000}"/>
          </ac:spMkLst>
        </pc:spChg>
      </pc:sldChg>
      <pc:sldChg chg="addSp delSp modSp mod">
        <pc:chgData name="Stavrianos Panagiotis" userId="2615ed41-8f01-413b-907d-a33139c64299" providerId="ADAL" clId="{4FDA57B6-F921-4D18-92EA-7F50828CF659}" dt="2022-05-30T07:46:42.815" v="309"/>
        <pc:sldMkLst>
          <pc:docMk/>
          <pc:sldMk cId="0" sldId="257"/>
        </pc:sldMkLst>
        <pc:spChg chg="mod">
          <ac:chgData name="Stavrianos Panagiotis" userId="2615ed41-8f01-413b-907d-a33139c64299" providerId="ADAL" clId="{4FDA57B6-F921-4D18-92EA-7F50828CF659}" dt="2022-05-30T07:32:30.351" v="199" actId="15"/>
          <ac:spMkLst>
            <pc:docMk/>
            <pc:sldMk cId="0" sldId="257"/>
            <ac:spMk id="3" creationId="{3E2BF3F4-F0EB-4872-8D47-2D1B1FD1ECF9}"/>
          </ac:spMkLst>
        </pc:spChg>
        <pc:spChg chg="add del">
          <ac:chgData name="Stavrianos Panagiotis" userId="2615ed41-8f01-413b-907d-a33139c64299" providerId="ADAL" clId="{4FDA57B6-F921-4D18-92EA-7F50828CF659}" dt="2022-05-30T07:29:09.805" v="101" actId="22"/>
          <ac:spMkLst>
            <pc:docMk/>
            <pc:sldMk cId="0" sldId="257"/>
            <ac:spMk id="10" creationId="{829C36FF-C985-DA0F-3D15-E63CABE43E93}"/>
          </ac:spMkLst>
        </pc:spChg>
        <pc:spChg chg="add del mod">
          <ac:chgData name="Stavrianos Panagiotis" userId="2615ed41-8f01-413b-907d-a33139c64299" providerId="ADAL" clId="{4FDA57B6-F921-4D18-92EA-7F50828CF659}" dt="2022-05-30T07:29:56.943" v="117"/>
          <ac:spMkLst>
            <pc:docMk/>
            <pc:sldMk cId="0" sldId="257"/>
            <ac:spMk id="12" creationId="{129E0459-83C2-1F9A-9723-E06CACEBC5C5}"/>
          </ac:spMkLst>
        </pc:spChg>
        <pc:spChg chg="add del mod">
          <ac:chgData name="Stavrianos Panagiotis" userId="2615ed41-8f01-413b-907d-a33139c64299" providerId="ADAL" clId="{4FDA57B6-F921-4D18-92EA-7F50828CF659}" dt="2022-05-30T07:30:26.315" v="127" actId="478"/>
          <ac:spMkLst>
            <pc:docMk/>
            <pc:sldMk cId="0" sldId="257"/>
            <ac:spMk id="13" creationId="{3C64D150-FC4B-B26A-1953-FEE33C1A56C8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0" sldId="257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7:32:34.956" v="200" actId="1076"/>
          <ac:picMkLst>
            <pc:docMk/>
            <pc:sldMk cId="0" sldId="257"/>
            <ac:picMk id="4" creationId="{DBE58007-153A-C042-2907-C575CA66B864}"/>
          </ac:picMkLst>
        </pc:picChg>
        <pc:picChg chg="del">
          <ac:chgData name="Stavrianos Panagiotis" userId="2615ed41-8f01-413b-907d-a33139c64299" providerId="ADAL" clId="{4FDA57B6-F921-4D18-92EA-7F50828CF659}" dt="2022-05-30T06:54:38.141" v="46" actId="478"/>
          <ac:picMkLst>
            <pc:docMk/>
            <pc:sldMk cId="0" sldId="257"/>
            <ac:picMk id="6" creationId="{5C3EBB03-C79A-B3A2-D007-39681E9268F4}"/>
          </ac:picMkLst>
        </pc:picChg>
      </pc:sldChg>
      <pc:sldChg chg="modSp del">
        <pc:chgData name="Stavrianos Panagiotis" userId="2615ed41-8f01-413b-907d-a33139c64299" providerId="ADAL" clId="{4FDA57B6-F921-4D18-92EA-7F50828CF659}" dt="2022-05-30T08:07:30.979" v="1221" actId="47"/>
        <pc:sldMkLst>
          <pc:docMk/>
          <pc:sldMk cId="0" sldId="259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0" sldId="259"/>
            <ac:spMk id="125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1519581248" sldId="279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519581248" sldId="279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7:31.710" v="1222" actId="47"/>
        <pc:sldMkLst>
          <pc:docMk/>
          <pc:sldMk cId="2883339069" sldId="282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883339069" sldId="282"/>
            <ac:spMk id="125" creationId="{00000000-0000-0000-0000-000000000000}"/>
          </ac:spMkLst>
        </pc:spChg>
      </pc:sldChg>
      <pc:sldChg chg="addSp delSp modSp mod">
        <pc:chgData name="Stavrianos Panagiotis" userId="2615ed41-8f01-413b-907d-a33139c64299" providerId="ADAL" clId="{4FDA57B6-F921-4D18-92EA-7F50828CF659}" dt="2022-05-30T08:45:29.433" v="2296" actId="20577"/>
        <pc:sldMkLst>
          <pc:docMk/>
          <pc:sldMk cId="2744925408" sldId="286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744925408" sldId="286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45:29.433" v="2296" actId="20577"/>
          <ac:spMkLst>
            <pc:docMk/>
            <pc:sldMk cId="2744925408" sldId="286"/>
            <ac:spMk id="129" creationId="{00000000-0000-0000-0000-000000000000}"/>
          </ac:spMkLst>
        </pc:spChg>
        <pc:picChg chg="del">
          <ac:chgData name="Stavrianos Panagiotis" userId="2615ed41-8f01-413b-907d-a33139c64299" providerId="ADAL" clId="{4FDA57B6-F921-4D18-92EA-7F50828CF659}" dt="2022-05-30T08:08:09.678" v="1225" actId="478"/>
          <ac:picMkLst>
            <pc:docMk/>
            <pc:sldMk cId="2744925408" sldId="286"/>
            <ac:picMk id="4" creationId="{0C6EBD06-AA17-6EAF-D045-2E9B8C553C9C}"/>
          </ac:picMkLst>
        </pc:picChg>
        <pc:picChg chg="add mod">
          <ac:chgData name="Stavrianos Panagiotis" userId="2615ed41-8f01-413b-907d-a33139c64299" providerId="ADAL" clId="{4FDA57B6-F921-4D18-92EA-7F50828CF659}" dt="2022-05-30T08:09:04.992" v="1241" actId="1076"/>
          <ac:picMkLst>
            <pc:docMk/>
            <pc:sldMk cId="2744925408" sldId="286"/>
            <ac:picMk id="5" creationId="{0567034C-94ED-705B-8116-72A2C614F9F6}"/>
          </ac:picMkLst>
        </pc:picChg>
        <pc:picChg chg="del">
          <ac:chgData name="Stavrianos Panagiotis" userId="2615ed41-8f01-413b-907d-a33139c64299" providerId="ADAL" clId="{4FDA57B6-F921-4D18-92EA-7F50828CF659}" dt="2022-05-30T08:08:09.678" v="1225" actId="478"/>
          <ac:picMkLst>
            <pc:docMk/>
            <pc:sldMk cId="2744925408" sldId="286"/>
            <ac:picMk id="6" creationId="{FACF9553-0953-7E73-D481-ABAD0CEA3B08}"/>
          </ac:picMkLst>
        </pc:picChg>
        <pc:picChg chg="add mod">
          <ac:chgData name="Stavrianos Panagiotis" userId="2615ed41-8f01-413b-907d-a33139c64299" providerId="ADAL" clId="{4FDA57B6-F921-4D18-92EA-7F50828CF659}" dt="2022-05-30T08:09:04.992" v="1241" actId="1076"/>
          <ac:picMkLst>
            <pc:docMk/>
            <pc:sldMk cId="2744925408" sldId="286"/>
            <ac:picMk id="8" creationId="{D45BB797-0171-1263-FA6A-0AB9CFB12104}"/>
          </ac:picMkLst>
        </pc:picChg>
      </pc:sldChg>
      <pc:sldChg chg="addSp delSp modSp mod ord">
        <pc:chgData name="Stavrianos Panagiotis" userId="2615ed41-8f01-413b-907d-a33139c64299" providerId="ADAL" clId="{4FDA57B6-F921-4D18-92EA-7F50828CF659}" dt="2022-05-30T08:14:00.478" v="2122" actId="5793"/>
        <pc:sldMkLst>
          <pc:docMk/>
          <pc:sldMk cId="459492500" sldId="287"/>
        </pc:sldMkLst>
        <pc:spChg chg="mod">
          <ac:chgData name="Stavrianos Panagiotis" userId="2615ed41-8f01-413b-907d-a33139c64299" providerId="ADAL" clId="{4FDA57B6-F921-4D18-92EA-7F50828CF659}" dt="2022-05-30T08:14:00.478" v="2122" actId="5793"/>
          <ac:spMkLst>
            <pc:docMk/>
            <pc:sldMk cId="459492500" sldId="287"/>
            <ac:spMk id="4" creationId="{B39B4ABF-8E15-42CA-AE7C-861778B70AD0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459492500" sldId="287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13:56.478" v="2119" actId="20577"/>
          <ac:spMkLst>
            <pc:docMk/>
            <pc:sldMk cId="459492500" sldId="287"/>
            <ac:spMk id="129" creationId="{00000000-0000-0000-0000-000000000000}"/>
          </ac:spMkLst>
        </pc:spChg>
        <pc:picChg chg="add del">
          <ac:chgData name="Stavrianos Panagiotis" userId="2615ed41-8f01-413b-907d-a33139c64299" providerId="ADAL" clId="{4FDA57B6-F921-4D18-92EA-7F50828CF659}" dt="2022-05-30T08:11:36.561" v="1700" actId="22"/>
          <ac:picMkLst>
            <pc:docMk/>
            <pc:sldMk cId="459492500" sldId="287"/>
            <ac:picMk id="5" creationId="{014BEE33-9DAE-013C-667B-AB69A92D47C4}"/>
          </ac:picMkLst>
        </pc:picChg>
        <pc:picChg chg="del">
          <ac:chgData name="Stavrianos Panagiotis" userId="2615ed41-8f01-413b-907d-a33139c64299" providerId="ADAL" clId="{4FDA57B6-F921-4D18-92EA-7F50828CF659}" dt="2022-05-30T08:09:07.024" v="1242" actId="478"/>
          <ac:picMkLst>
            <pc:docMk/>
            <pc:sldMk cId="459492500" sldId="287"/>
            <ac:picMk id="6" creationId="{0CBE1E07-C163-37DF-B9E4-965C6F67D996}"/>
          </ac:picMkLst>
        </pc:picChg>
      </pc:sldChg>
      <pc:sldChg chg="addSp delSp modSp mod">
        <pc:chgData name="Stavrianos Panagiotis" userId="2615ed41-8f01-413b-907d-a33139c64299" providerId="ADAL" clId="{4FDA57B6-F921-4D18-92EA-7F50828CF659}" dt="2022-05-30T08:45:15.999" v="2295" actId="20577"/>
        <pc:sldMkLst>
          <pc:docMk/>
          <pc:sldMk cId="354696861" sldId="290"/>
        </pc:sldMkLst>
        <pc:spChg chg="mod">
          <ac:chgData name="Stavrianos Panagiotis" userId="2615ed41-8f01-413b-907d-a33139c64299" providerId="ADAL" clId="{4FDA57B6-F921-4D18-92EA-7F50828CF659}" dt="2022-05-30T08:45:15.999" v="2295" actId="20577"/>
          <ac:spMkLst>
            <pc:docMk/>
            <pc:sldMk cId="354696861" sldId="290"/>
            <ac:spMk id="16" creationId="{B8968DA9-28F7-1542-CC39-5EA52499F54D}"/>
          </ac:spMkLst>
        </pc:spChg>
        <pc:spChg chg="mod">
          <ac:chgData name="Stavrianos Panagiotis" userId="2615ed41-8f01-413b-907d-a33139c64299" providerId="ADAL" clId="{4FDA57B6-F921-4D18-92EA-7F50828CF659}" dt="2022-05-30T08:44:03.377" v="2135" actId="20577"/>
          <ac:spMkLst>
            <pc:docMk/>
            <pc:sldMk cId="354696861" sldId="290"/>
            <ac:spMk id="65" creationId="{EB643CBE-984D-4487-BEF7-5DA35571E58A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54696861" sldId="290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14:16.448" v="2123" actId="20577"/>
          <ac:spMkLst>
            <pc:docMk/>
            <pc:sldMk cId="354696861" sldId="290"/>
            <ac:spMk id="129" creationId="{00000000-0000-0000-0000-000000000000}"/>
          </ac:spMkLst>
        </pc:spChg>
        <pc:picChg chg="del">
          <ac:chgData name="Stavrianos Panagiotis" userId="2615ed41-8f01-413b-907d-a33139c64299" providerId="ADAL" clId="{4FDA57B6-F921-4D18-92EA-7F50828CF659}" dt="2022-05-30T08:41:43.900" v="2124" actId="478"/>
          <ac:picMkLst>
            <pc:docMk/>
            <pc:sldMk cId="354696861" sldId="290"/>
            <ac:picMk id="3" creationId="{3F28367E-D7E3-0BBF-7143-3006A1F9AB6B}"/>
          </ac:picMkLst>
        </pc:picChg>
        <pc:picChg chg="add mod">
          <ac:chgData name="Stavrianos Panagiotis" userId="2615ed41-8f01-413b-907d-a33139c64299" providerId="ADAL" clId="{4FDA57B6-F921-4D18-92EA-7F50828CF659}" dt="2022-05-30T08:42:16.301" v="2128" actId="1076"/>
          <ac:picMkLst>
            <pc:docMk/>
            <pc:sldMk cId="354696861" sldId="290"/>
            <ac:picMk id="4" creationId="{15B788B3-920D-D6E9-88C6-160A1EE06714}"/>
          </ac:picMkLst>
        </pc:picChg>
        <pc:picChg chg="del">
          <ac:chgData name="Stavrianos Panagiotis" userId="2615ed41-8f01-413b-907d-a33139c64299" providerId="ADAL" clId="{4FDA57B6-F921-4D18-92EA-7F50828CF659}" dt="2022-05-30T08:41:43.900" v="2124" actId="478"/>
          <ac:picMkLst>
            <pc:docMk/>
            <pc:sldMk cId="354696861" sldId="290"/>
            <ac:picMk id="5" creationId="{0479FEB7-C806-DE47-F58A-66805D94D40F}"/>
          </ac:picMkLst>
        </pc:picChg>
        <pc:picChg chg="del">
          <ac:chgData name="Stavrianos Panagiotis" userId="2615ed41-8f01-413b-907d-a33139c64299" providerId="ADAL" clId="{4FDA57B6-F921-4D18-92EA-7F50828CF659}" dt="2022-05-30T08:41:43.900" v="2124" actId="478"/>
          <ac:picMkLst>
            <pc:docMk/>
            <pc:sldMk cId="354696861" sldId="290"/>
            <ac:picMk id="7" creationId="{307084A8-838A-9336-1B39-F46145A06D6C}"/>
          </ac:picMkLst>
        </pc:picChg>
        <pc:picChg chg="add mod">
          <ac:chgData name="Stavrianos Panagiotis" userId="2615ed41-8f01-413b-907d-a33139c64299" providerId="ADAL" clId="{4FDA57B6-F921-4D18-92EA-7F50828CF659}" dt="2022-05-30T08:42:41.288" v="2130" actId="1076"/>
          <ac:picMkLst>
            <pc:docMk/>
            <pc:sldMk cId="354696861" sldId="290"/>
            <ac:picMk id="8" creationId="{84ECF352-ACA4-67EC-3E64-3551029CF76D}"/>
          </ac:picMkLst>
        </pc:picChg>
        <pc:picChg chg="del">
          <ac:chgData name="Stavrianos Panagiotis" userId="2615ed41-8f01-413b-907d-a33139c64299" providerId="ADAL" clId="{4FDA57B6-F921-4D18-92EA-7F50828CF659}" dt="2022-05-30T08:43:52.348" v="2131" actId="478"/>
          <ac:picMkLst>
            <pc:docMk/>
            <pc:sldMk cId="354696861" sldId="290"/>
            <ac:picMk id="9" creationId="{3B6A7976-856A-E26F-F3CF-956EE0E3734B}"/>
          </ac:picMkLst>
        </pc:picChg>
        <pc:picChg chg="add mod">
          <ac:chgData name="Stavrianos Panagiotis" userId="2615ed41-8f01-413b-907d-a33139c64299" providerId="ADAL" clId="{4FDA57B6-F921-4D18-92EA-7F50828CF659}" dt="2022-05-30T08:43:55.909" v="2133" actId="1076"/>
          <ac:picMkLst>
            <pc:docMk/>
            <pc:sldMk cId="354696861" sldId="290"/>
            <ac:picMk id="11" creationId="{1BE8A908-3ABE-B655-1F83-BF8EF86309E1}"/>
          </ac:picMkLst>
        </pc:picChg>
      </pc:sldChg>
      <pc:sldChg chg="addSp delSp modSp mod">
        <pc:chgData name="Stavrianos Panagiotis" userId="2615ed41-8f01-413b-907d-a33139c64299" providerId="ADAL" clId="{4FDA57B6-F921-4D18-92EA-7F50828CF659}" dt="2022-05-30T07:46:42.815" v="309"/>
        <pc:sldMkLst>
          <pc:docMk/>
          <pc:sldMk cId="580126561" sldId="294"/>
        </pc:sldMkLst>
        <pc:spChg chg="mod">
          <ac:chgData name="Stavrianos Panagiotis" userId="2615ed41-8f01-413b-907d-a33139c64299" providerId="ADAL" clId="{4FDA57B6-F921-4D18-92EA-7F50828CF659}" dt="2022-05-30T07:40:55.968" v="275" actId="20577"/>
          <ac:spMkLst>
            <pc:docMk/>
            <pc:sldMk cId="580126561" sldId="294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580126561" sldId="294"/>
            <ac:spMk id="100" creationId="{00000000-0000-0000-0000-000000000000}"/>
          </ac:spMkLst>
        </pc:spChg>
        <pc:picChg chg="del mod">
          <ac:chgData name="Stavrianos Panagiotis" userId="2615ed41-8f01-413b-907d-a33139c64299" providerId="ADAL" clId="{4FDA57B6-F921-4D18-92EA-7F50828CF659}" dt="2022-05-30T07:40:59.520" v="276" actId="478"/>
          <ac:picMkLst>
            <pc:docMk/>
            <pc:sldMk cId="580126561" sldId="294"/>
            <ac:picMk id="4" creationId="{8B2314E3-C669-535B-E795-391B5EB8D9D0}"/>
          </ac:picMkLst>
        </pc:picChg>
        <pc:picChg chg="add mod">
          <ac:chgData name="Stavrianos Panagiotis" userId="2615ed41-8f01-413b-907d-a33139c64299" providerId="ADAL" clId="{4FDA57B6-F921-4D18-92EA-7F50828CF659}" dt="2022-05-30T07:41:40.999" v="282" actId="14100"/>
          <ac:picMkLst>
            <pc:docMk/>
            <pc:sldMk cId="580126561" sldId="294"/>
            <ac:picMk id="5" creationId="{7BCBF1E4-D0FA-5C3C-CD36-65C9FF59DF4A}"/>
          </ac:picMkLst>
        </pc:picChg>
      </pc:sldChg>
      <pc:sldChg chg="modSp mod">
        <pc:chgData name="Stavrianos Panagiotis" userId="2615ed41-8f01-413b-907d-a33139c64299" providerId="ADAL" clId="{4FDA57B6-F921-4D18-92EA-7F50828CF659}" dt="2022-05-30T09:15:39.371" v="3217" actId="20577"/>
        <pc:sldMkLst>
          <pc:docMk/>
          <pc:sldMk cId="630872425" sldId="295"/>
        </pc:sldMkLst>
        <pc:spChg chg="mod">
          <ac:chgData name="Stavrianos Panagiotis" userId="2615ed41-8f01-413b-907d-a33139c64299" providerId="ADAL" clId="{4FDA57B6-F921-4D18-92EA-7F50828CF659}" dt="2022-05-30T09:15:39.371" v="3217" actId="20577"/>
          <ac:spMkLst>
            <pc:docMk/>
            <pc:sldMk cId="630872425" sldId="295"/>
            <ac:spMk id="3" creationId="{4AB01FE8-A18E-A300-0C3A-0A2E6433A98D}"/>
          </ac:spMkLst>
        </pc:spChg>
      </pc:sldChg>
      <pc:sldChg chg="del">
        <pc:chgData name="Stavrianos Panagiotis" userId="2615ed41-8f01-413b-907d-a33139c64299" providerId="ADAL" clId="{4FDA57B6-F921-4D18-92EA-7F50828CF659}" dt="2022-05-30T07:41:54.509" v="283" actId="47"/>
        <pc:sldMkLst>
          <pc:docMk/>
          <pc:sldMk cId="3862987026" sldId="297"/>
        </pc:sldMkLst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3790911116" sldId="298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790911116" sldId="298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1496593047" sldId="299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496593047" sldId="299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679359219" sldId="300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679359219" sldId="300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0.273" v="910" actId="47"/>
        <pc:sldMkLst>
          <pc:docMk/>
          <pc:sldMk cId="3387146250" sldId="301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387146250" sldId="301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22.146" v="911" actId="47"/>
        <pc:sldMkLst>
          <pc:docMk/>
          <pc:sldMk cId="1285025746" sldId="302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285025746" sldId="302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2496712706" sldId="303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496712706" sldId="303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3557035031" sldId="304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557035031" sldId="304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1116668523" sldId="305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116668523" sldId="305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3021006674" sldId="306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3021006674" sldId="306"/>
            <ac:spMk id="100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8:01:32.406" v="912" actId="47"/>
        <pc:sldMkLst>
          <pc:docMk/>
          <pc:sldMk cId="434884762" sldId="307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434884762" sldId="307"/>
            <ac:spMk id="100" creationId="{00000000-0000-0000-0000-000000000000}"/>
          </ac:spMkLst>
        </pc:spChg>
      </pc:sldChg>
      <pc:sldChg chg="add del">
        <pc:chgData name="Stavrianos Panagiotis" userId="2615ed41-8f01-413b-907d-a33139c64299" providerId="ADAL" clId="{4FDA57B6-F921-4D18-92EA-7F50828CF659}" dt="2022-05-30T08:01:36.166" v="914" actId="47"/>
        <pc:sldMkLst>
          <pc:docMk/>
          <pc:sldMk cId="2609815381" sldId="308"/>
        </pc:sldMkLst>
      </pc:sldChg>
      <pc:sldChg chg="addSp delSp modSp mod">
        <pc:chgData name="Stavrianos Panagiotis" userId="2615ed41-8f01-413b-907d-a33139c64299" providerId="ADAL" clId="{4FDA57B6-F921-4D18-92EA-7F50828CF659}" dt="2022-05-30T08:49:02.506" v="2528" actId="113"/>
        <pc:sldMkLst>
          <pc:docMk/>
          <pc:sldMk cId="4293486579" sldId="309"/>
        </pc:sldMkLst>
        <pc:spChg chg="add mod">
          <ac:chgData name="Stavrianos Panagiotis" userId="2615ed41-8f01-413b-907d-a33139c64299" providerId="ADAL" clId="{4FDA57B6-F921-4D18-92EA-7F50828CF659}" dt="2022-05-30T08:49:02.506" v="2528" actId="113"/>
          <ac:spMkLst>
            <pc:docMk/>
            <pc:sldMk cId="4293486579" sldId="309"/>
            <ac:spMk id="10" creationId="{D4492DFD-44F7-F021-C6BD-A2D59AE1B998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4293486579" sldId="309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46:12.069" v="2336" actId="20577"/>
          <ac:spMkLst>
            <pc:docMk/>
            <pc:sldMk cId="4293486579" sldId="309"/>
            <ac:spMk id="129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8:46:18.337" v="2339" actId="1076"/>
          <ac:picMkLst>
            <pc:docMk/>
            <pc:sldMk cId="4293486579" sldId="309"/>
            <ac:picMk id="3" creationId="{7C5529AB-EB22-679D-2E41-B925F3020FD9}"/>
          </ac:picMkLst>
        </pc:picChg>
        <pc:picChg chg="del">
          <ac:chgData name="Stavrianos Panagiotis" userId="2615ed41-8f01-413b-907d-a33139c64299" providerId="ADAL" clId="{4FDA57B6-F921-4D18-92EA-7F50828CF659}" dt="2022-05-30T08:45:36.181" v="2297" actId="478"/>
          <ac:picMkLst>
            <pc:docMk/>
            <pc:sldMk cId="4293486579" sldId="309"/>
            <ac:picMk id="4" creationId="{DA43DDBA-3047-33C0-FA99-19D5FFF8188F}"/>
          </ac:picMkLst>
        </pc:picChg>
        <pc:picChg chg="del">
          <ac:chgData name="Stavrianos Panagiotis" userId="2615ed41-8f01-413b-907d-a33139c64299" providerId="ADAL" clId="{4FDA57B6-F921-4D18-92EA-7F50828CF659}" dt="2022-05-30T08:45:36.181" v="2297" actId="478"/>
          <ac:picMkLst>
            <pc:docMk/>
            <pc:sldMk cId="4293486579" sldId="309"/>
            <ac:picMk id="8" creationId="{A01C6C0F-244D-EC86-DF25-F175A7DE3283}"/>
          </ac:picMkLst>
        </pc:picChg>
      </pc:sldChg>
      <pc:sldChg chg="addSp delSp modSp mod">
        <pc:chgData name="Stavrianos Panagiotis" userId="2615ed41-8f01-413b-907d-a33139c64299" providerId="ADAL" clId="{4FDA57B6-F921-4D18-92EA-7F50828CF659}" dt="2022-05-30T09:13:12.831" v="3170" actId="20577"/>
        <pc:sldMkLst>
          <pc:docMk/>
          <pc:sldMk cId="1320154801" sldId="310"/>
        </pc:sldMkLst>
        <pc:spChg chg="add mod">
          <ac:chgData name="Stavrianos Panagiotis" userId="2615ed41-8f01-413b-907d-a33139c64299" providerId="ADAL" clId="{4FDA57B6-F921-4D18-92EA-7F50828CF659}" dt="2022-05-30T09:10:36.726" v="2806" actId="20577"/>
          <ac:spMkLst>
            <pc:docMk/>
            <pc:sldMk cId="1320154801" sldId="310"/>
            <ac:spMk id="12" creationId="{85770FE2-5843-48DF-1473-B7A2216A730E}"/>
          </ac:spMkLst>
        </pc:spChg>
        <pc:spChg chg="add mod">
          <ac:chgData name="Stavrianos Panagiotis" userId="2615ed41-8f01-413b-907d-a33139c64299" providerId="ADAL" clId="{4FDA57B6-F921-4D18-92EA-7F50828CF659}" dt="2022-05-30T09:13:12.831" v="3170" actId="20577"/>
          <ac:spMkLst>
            <pc:docMk/>
            <pc:sldMk cId="1320154801" sldId="310"/>
            <ac:spMk id="13" creationId="{4E6055D7-8D63-0EA0-B6FD-4711CD08D51D}"/>
          </ac:spMkLst>
        </pc:spChg>
        <pc:spChg chg="del">
          <ac:chgData name="Stavrianos Panagiotis" userId="2615ed41-8f01-413b-907d-a33139c64299" providerId="ADAL" clId="{4FDA57B6-F921-4D18-92EA-7F50828CF659}" dt="2022-05-30T08:49:26.254" v="2530" actId="478"/>
          <ac:spMkLst>
            <pc:docMk/>
            <pc:sldMk cId="1320154801" sldId="310"/>
            <ac:spMk id="14" creationId="{900506E3-5DB2-9C39-54BE-D1B6B76FE4ED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1320154801" sldId="310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8:49:29.368" v="2532" actId="20577"/>
          <ac:spMkLst>
            <pc:docMk/>
            <pc:sldMk cId="1320154801" sldId="310"/>
            <ac:spMk id="129" creationId="{00000000-0000-0000-0000-000000000000}"/>
          </ac:spMkLst>
        </pc:spChg>
        <pc:picChg chg="del">
          <ac:chgData name="Stavrianos Panagiotis" userId="2615ed41-8f01-413b-907d-a33139c64299" providerId="ADAL" clId="{4FDA57B6-F921-4D18-92EA-7F50828CF659}" dt="2022-05-30T08:49:23.804" v="2529" actId="478"/>
          <ac:picMkLst>
            <pc:docMk/>
            <pc:sldMk cId="1320154801" sldId="310"/>
            <ac:picMk id="3" creationId="{F767C84C-10D7-A35B-8955-D801E181567C}"/>
          </ac:picMkLst>
        </pc:picChg>
        <pc:picChg chg="add del mod">
          <ac:chgData name="Stavrianos Panagiotis" userId="2615ed41-8f01-413b-907d-a33139c64299" providerId="ADAL" clId="{4FDA57B6-F921-4D18-92EA-7F50828CF659}" dt="2022-05-30T08:49:41.545" v="2536" actId="478"/>
          <ac:picMkLst>
            <pc:docMk/>
            <pc:sldMk cId="1320154801" sldId="310"/>
            <ac:picMk id="4" creationId="{A2356E1B-9845-059F-7A7B-4F28484333D4}"/>
          </ac:picMkLst>
        </pc:picChg>
        <pc:picChg chg="add mod">
          <ac:chgData name="Stavrianos Panagiotis" userId="2615ed41-8f01-413b-907d-a33139c64299" providerId="ADAL" clId="{4FDA57B6-F921-4D18-92EA-7F50828CF659}" dt="2022-05-30T08:52:11.373" v="2541" actId="1076"/>
          <ac:picMkLst>
            <pc:docMk/>
            <pc:sldMk cId="1320154801" sldId="310"/>
            <ac:picMk id="6" creationId="{671D149F-9094-4F80-E2EB-470EE42D1157}"/>
          </ac:picMkLst>
        </pc:picChg>
      </pc:sldChg>
      <pc:sldChg chg="modSp del">
        <pc:chgData name="Stavrianos Panagiotis" userId="2615ed41-8f01-413b-907d-a33139c64299" providerId="ADAL" clId="{4FDA57B6-F921-4D18-92EA-7F50828CF659}" dt="2022-05-30T09:13:16.588" v="3171" actId="47"/>
        <pc:sldMkLst>
          <pc:docMk/>
          <pc:sldMk cId="2001148936" sldId="311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001148936" sldId="311"/>
            <ac:spMk id="125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9:13:19.807" v="3172" actId="47"/>
        <pc:sldMkLst>
          <pc:docMk/>
          <pc:sldMk cId="829290624" sldId="312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829290624" sldId="312"/>
            <ac:spMk id="125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9:13:19.807" v="3172" actId="47"/>
        <pc:sldMkLst>
          <pc:docMk/>
          <pc:sldMk cId="2533923010" sldId="313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533923010" sldId="313"/>
            <ac:spMk id="125" creationId="{00000000-0000-0000-0000-000000000000}"/>
          </ac:spMkLst>
        </pc:spChg>
      </pc:sldChg>
      <pc:sldChg chg="modSp del">
        <pc:chgData name="Stavrianos Panagiotis" userId="2615ed41-8f01-413b-907d-a33139c64299" providerId="ADAL" clId="{4FDA57B6-F921-4D18-92EA-7F50828CF659}" dt="2022-05-30T09:13:19.807" v="3172" actId="47"/>
        <pc:sldMkLst>
          <pc:docMk/>
          <pc:sldMk cId="750621554" sldId="314"/>
        </pc:sldMkLst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750621554" sldId="314"/>
            <ac:spMk id="125" creationId="{00000000-0000-0000-0000-000000000000}"/>
          </ac:spMkLst>
        </pc:spChg>
      </pc:sldChg>
      <pc:sldChg chg="delSp modSp add mod ord">
        <pc:chgData name="Stavrianos Panagiotis" userId="2615ed41-8f01-413b-907d-a33139c64299" providerId="ADAL" clId="{4FDA57B6-F921-4D18-92EA-7F50828CF659}" dt="2022-05-30T07:46:42.815" v="309"/>
        <pc:sldMkLst>
          <pc:docMk/>
          <pc:sldMk cId="2646195782" sldId="315"/>
        </pc:sldMkLst>
        <pc:spChg chg="del">
          <ac:chgData name="Stavrianos Panagiotis" userId="2615ed41-8f01-413b-907d-a33139c64299" providerId="ADAL" clId="{4FDA57B6-F921-4D18-92EA-7F50828CF659}" dt="2022-05-30T07:30:02.781" v="119" actId="478"/>
          <ac:spMkLst>
            <pc:docMk/>
            <pc:sldMk cId="2646195782" sldId="315"/>
            <ac:spMk id="13" creationId="{3C64D150-FC4B-B26A-1953-FEE33C1A56C8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646195782" sldId="315"/>
            <ac:spMk id="100" creationId="{00000000-0000-0000-0000-000000000000}"/>
          </ac:spMkLst>
        </pc:spChg>
        <pc:picChg chg="mod">
          <ac:chgData name="Stavrianos Panagiotis" userId="2615ed41-8f01-413b-907d-a33139c64299" providerId="ADAL" clId="{4FDA57B6-F921-4D18-92EA-7F50828CF659}" dt="2022-05-30T07:30:10.590" v="122" actId="1076"/>
          <ac:picMkLst>
            <pc:docMk/>
            <pc:sldMk cId="2646195782" sldId="315"/>
            <ac:picMk id="4" creationId="{DBE58007-153A-C042-2907-C575CA66B864}"/>
          </ac:picMkLst>
        </pc:picChg>
      </pc:sldChg>
      <pc:sldChg chg="addSp delSp modSp add mod">
        <pc:chgData name="Stavrianos Panagiotis" userId="2615ed41-8f01-413b-907d-a33139c64299" providerId="ADAL" clId="{4FDA57B6-F921-4D18-92EA-7F50828CF659}" dt="2022-05-30T07:57:35.708" v="513" actId="20577"/>
        <pc:sldMkLst>
          <pc:docMk/>
          <pc:sldMk cId="2837879933" sldId="316"/>
        </pc:sldMkLst>
        <pc:spChg chg="mod">
          <ac:chgData name="Stavrianos Panagiotis" userId="2615ed41-8f01-413b-907d-a33139c64299" providerId="ADAL" clId="{4FDA57B6-F921-4D18-92EA-7F50828CF659}" dt="2022-05-30T07:57:35.708" v="513" actId="20577"/>
          <ac:spMkLst>
            <pc:docMk/>
            <pc:sldMk cId="2837879933" sldId="316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4FDA57B6-F921-4D18-92EA-7F50828CF659}" dt="2022-05-30T07:45:35.678" v="307" actId="27636"/>
          <ac:spMkLst>
            <pc:docMk/>
            <pc:sldMk cId="2837879933" sldId="316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4FDA57B6-F921-4D18-92EA-7F50828CF659}" dt="2022-05-30T07:46:42.815" v="309"/>
          <ac:spMkLst>
            <pc:docMk/>
            <pc:sldMk cId="2837879933" sldId="316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7:44:28.398" v="289" actId="1076"/>
          <ac:picMkLst>
            <pc:docMk/>
            <pc:sldMk cId="2837879933" sldId="316"/>
            <ac:picMk id="4" creationId="{8AFF0EA8-C3B0-9339-DEB7-A0A1933CE982}"/>
          </ac:picMkLst>
        </pc:picChg>
        <pc:picChg chg="del">
          <ac:chgData name="Stavrianos Panagiotis" userId="2615ed41-8f01-413b-907d-a33139c64299" providerId="ADAL" clId="{4FDA57B6-F921-4D18-92EA-7F50828CF659}" dt="2022-05-30T07:44:03.786" v="285" actId="478"/>
          <ac:picMkLst>
            <pc:docMk/>
            <pc:sldMk cId="2837879933" sldId="316"/>
            <ac:picMk id="5" creationId="{7BCBF1E4-D0FA-5C3C-CD36-65C9FF59DF4A}"/>
          </ac:picMkLst>
        </pc:picChg>
      </pc:sldChg>
      <pc:sldChg chg="addSp delSp modSp add mod">
        <pc:chgData name="Stavrianos Panagiotis" userId="2615ed41-8f01-413b-907d-a33139c64299" providerId="ADAL" clId="{4FDA57B6-F921-4D18-92EA-7F50828CF659}" dt="2022-05-30T08:05:47.575" v="966" actId="33524"/>
        <pc:sldMkLst>
          <pc:docMk/>
          <pc:sldMk cId="4155494156" sldId="317"/>
        </pc:sldMkLst>
        <pc:spChg chg="mod">
          <ac:chgData name="Stavrianos Panagiotis" userId="2615ed41-8f01-413b-907d-a33139c64299" providerId="ADAL" clId="{4FDA57B6-F921-4D18-92EA-7F50828CF659}" dt="2022-05-30T08:05:47.575" v="966" actId="33524"/>
          <ac:spMkLst>
            <pc:docMk/>
            <pc:sldMk cId="4155494156" sldId="317"/>
            <ac:spMk id="3" creationId="{3E2BF3F4-F0EB-4872-8D47-2D1B1FD1ECF9}"/>
          </ac:spMkLst>
        </pc:spChg>
        <pc:spChg chg="add mod">
          <ac:chgData name="Stavrianos Panagiotis" userId="2615ed41-8f01-413b-907d-a33139c64299" providerId="ADAL" clId="{4FDA57B6-F921-4D18-92EA-7F50828CF659}" dt="2022-05-30T08:00:57.542" v="909" actId="115"/>
          <ac:spMkLst>
            <pc:docMk/>
            <pc:sldMk cId="4155494156" sldId="317"/>
            <ac:spMk id="9" creationId="{36FF4A95-C983-61B3-2118-CEDFD800E07F}"/>
          </ac:spMkLst>
        </pc:spChg>
        <pc:spChg chg="mod">
          <ac:chgData name="Stavrianos Panagiotis" userId="2615ed41-8f01-413b-907d-a33139c64299" providerId="ADAL" clId="{4FDA57B6-F921-4D18-92EA-7F50828CF659}" dt="2022-05-30T07:57:59.557" v="539" actId="20577"/>
          <ac:spMkLst>
            <pc:docMk/>
            <pc:sldMk cId="4155494156" sldId="317"/>
            <ac:spMk id="98" creationId="{00000000-0000-0000-0000-000000000000}"/>
          </ac:spMkLst>
        </pc:spChg>
        <pc:picChg chg="del">
          <ac:chgData name="Stavrianos Panagiotis" userId="2615ed41-8f01-413b-907d-a33139c64299" providerId="ADAL" clId="{4FDA57B6-F921-4D18-92EA-7F50828CF659}" dt="2022-05-30T07:58:02.003" v="540" actId="478"/>
          <ac:picMkLst>
            <pc:docMk/>
            <pc:sldMk cId="4155494156" sldId="317"/>
            <ac:picMk id="4" creationId="{8AFF0EA8-C3B0-9339-DEB7-A0A1933CE982}"/>
          </ac:picMkLst>
        </pc:picChg>
        <pc:picChg chg="add mod">
          <ac:chgData name="Stavrianos Panagiotis" userId="2615ed41-8f01-413b-907d-a33139c64299" providerId="ADAL" clId="{4FDA57B6-F921-4D18-92EA-7F50828CF659}" dt="2022-05-30T07:58:07.697" v="544" actId="1076"/>
          <ac:picMkLst>
            <pc:docMk/>
            <pc:sldMk cId="4155494156" sldId="317"/>
            <ac:picMk id="5" creationId="{5508BFF0-BDAC-36A1-5DDE-8F76B0E640FC}"/>
          </ac:picMkLst>
        </pc:picChg>
      </pc:sldChg>
      <pc:sldChg chg="addSp delSp modSp add mod ord">
        <pc:chgData name="Stavrianos Panagiotis" userId="2615ed41-8f01-413b-907d-a33139c64299" providerId="ADAL" clId="{4FDA57B6-F921-4D18-92EA-7F50828CF659}" dt="2022-05-30T08:07:02.468" v="1202" actId="20577"/>
        <pc:sldMkLst>
          <pc:docMk/>
          <pc:sldMk cId="1470223558" sldId="318"/>
        </pc:sldMkLst>
        <pc:spChg chg="del">
          <ac:chgData name="Stavrianos Panagiotis" userId="2615ed41-8f01-413b-907d-a33139c64299" providerId="ADAL" clId="{4FDA57B6-F921-4D18-92EA-7F50828CF659}" dt="2022-05-30T08:04:18.323" v="924" actId="478"/>
          <ac:spMkLst>
            <pc:docMk/>
            <pc:sldMk cId="1470223558" sldId="318"/>
            <ac:spMk id="3" creationId="{3E2BF3F4-F0EB-4872-8D47-2D1B1FD1ECF9}"/>
          </ac:spMkLst>
        </pc:spChg>
        <pc:spChg chg="add del mod">
          <ac:chgData name="Stavrianos Panagiotis" userId="2615ed41-8f01-413b-907d-a33139c64299" providerId="ADAL" clId="{4FDA57B6-F921-4D18-92EA-7F50828CF659}" dt="2022-05-30T08:04:21.726" v="925" actId="478"/>
          <ac:spMkLst>
            <pc:docMk/>
            <pc:sldMk cId="1470223558" sldId="318"/>
            <ac:spMk id="7" creationId="{38A533D5-632B-77D2-8184-A6411935A2D0}"/>
          </ac:spMkLst>
        </pc:spChg>
        <pc:spChg chg="del">
          <ac:chgData name="Stavrianos Panagiotis" userId="2615ed41-8f01-413b-907d-a33139c64299" providerId="ADAL" clId="{4FDA57B6-F921-4D18-92EA-7F50828CF659}" dt="2022-05-30T08:02:15.738" v="917" actId="478"/>
          <ac:spMkLst>
            <pc:docMk/>
            <pc:sldMk cId="1470223558" sldId="318"/>
            <ac:spMk id="9" creationId="{36FF4A95-C983-61B3-2118-CEDFD800E07F}"/>
          </ac:spMkLst>
        </pc:spChg>
        <pc:spChg chg="add del mod">
          <ac:chgData name="Stavrianos Panagiotis" userId="2615ed41-8f01-413b-907d-a33139c64299" providerId="ADAL" clId="{4FDA57B6-F921-4D18-92EA-7F50828CF659}" dt="2022-05-30T08:04:55.653" v="958" actId="478"/>
          <ac:spMkLst>
            <pc:docMk/>
            <pc:sldMk cId="1470223558" sldId="318"/>
            <ac:spMk id="12" creationId="{09886A2E-34EF-407A-DBD8-CE4CD7E9B223}"/>
          </ac:spMkLst>
        </pc:spChg>
        <pc:spChg chg="add mod">
          <ac:chgData name="Stavrianos Panagiotis" userId="2615ed41-8f01-413b-907d-a33139c64299" providerId="ADAL" clId="{4FDA57B6-F921-4D18-92EA-7F50828CF659}" dt="2022-05-30T08:07:02.468" v="1202" actId="20577"/>
          <ac:spMkLst>
            <pc:docMk/>
            <pc:sldMk cId="1470223558" sldId="318"/>
            <ac:spMk id="13" creationId="{A189C6E5-AB6A-2D54-572F-F1C0C8BF6729}"/>
          </ac:spMkLst>
        </pc:spChg>
        <pc:spChg chg="mod">
          <ac:chgData name="Stavrianos Panagiotis" userId="2615ed41-8f01-413b-907d-a33139c64299" providerId="ADAL" clId="{4FDA57B6-F921-4D18-92EA-7F50828CF659}" dt="2022-05-30T08:02:12.409" v="916" actId="20577"/>
          <ac:spMkLst>
            <pc:docMk/>
            <pc:sldMk cId="1470223558" sldId="318"/>
            <ac:spMk id="98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8:05:18.227" v="962" actId="1076"/>
          <ac:picMkLst>
            <pc:docMk/>
            <pc:sldMk cId="1470223558" sldId="318"/>
            <ac:picMk id="4" creationId="{511CB1BE-339D-3CF1-C883-95B7FCFD0BE2}"/>
          </ac:picMkLst>
        </pc:picChg>
        <pc:picChg chg="del">
          <ac:chgData name="Stavrianos Panagiotis" userId="2615ed41-8f01-413b-907d-a33139c64299" providerId="ADAL" clId="{4FDA57B6-F921-4D18-92EA-7F50828CF659}" dt="2022-05-30T08:02:17.392" v="918" actId="478"/>
          <ac:picMkLst>
            <pc:docMk/>
            <pc:sldMk cId="1470223558" sldId="318"/>
            <ac:picMk id="5" creationId="{5508BFF0-BDAC-36A1-5DDE-8F76B0E640FC}"/>
          </ac:picMkLst>
        </pc:picChg>
      </pc:sldChg>
      <pc:sldChg chg="add del">
        <pc:chgData name="Stavrianos Panagiotis" userId="2615ed41-8f01-413b-907d-a33139c64299" providerId="ADAL" clId="{4FDA57B6-F921-4D18-92EA-7F50828CF659}" dt="2022-05-30T08:02:19.192" v="920"/>
        <pc:sldMkLst>
          <pc:docMk/>
          <pc:sldMk cId="2941556899" sldId="319"/>
        </pc:sldMkLst>
      </pc:sldChg>
      <pc:sldChg chg="add">
        <pc:chgData name="Stavrianos Panagiotis" userId="2615ed41-8f01-413b-907d-a33139c64299" providerId="ADAL" clId="{4FDA57B6-F921-4D18-92EA-7F50828CF659}" dt="2022-05-30T08:49:38.842" v="2535"/>
        <pc:sldMkLst>
          <pc:docMk/>
          <pc:sldMk cId="3726281790" sldId="319"/>
        </pc:sldMkLst>
      </pc:sldChg>
      <pc:sldChg chg="addSp delSp modSp add mod">
        <pc:chgData name="Stavrianos Panagiotis" userId="2615ed41-8f01-413b-907d-a33139c64299" providerId="ADAL" clId="{4FDA57B6-F921-4D18-92EA-7F50828CF659}" dt="2022-05-30T09:20:37.102" v="3754" actId="20577"/>
        <pc:sldMkLst>
          <pc:docMk/>
          <pc:sldMk cId="98944648" sldId="320"/>
        </pc:sldMkLst>
        <pc:spChg chg="add mod">
          <ac:chgData name="Stavrianos Panagiotis" userId="2615ed41-8f01-413b-907d-a33139c64299" providerId="ADAL" clId="{4FDA57B6-F921-4D18-92EA-7F50828CF659}" dt="2022-05-30T09:20:37.102" v="3754" actId="20577"/>
          <ac:spMkLst>
            <pc:docMk/>
            <pc:sldMk cId="98944648" sldId="320"/>
            <ac:spMk id="9" creationId="{B93F0BEE-40F6-1192-DD9F-263924173632}"/>
          </ac:spMkLst>
        </pc:spChg>
        <pc:spChg chg="add mod">
          <ac:chgData name="Stavrianos Panagiotis" userId="2615ed41-8f01-413b-907d-a33139c64299" providerId="ADAL" clId="{4FDA57B6-F921-4D18-92EA-7F50828CF659}" dt="2022-05-30T09:19:21.183" v="3608" actId="313"/>
          <ac:spMkLst>
            <pc:docMk/>
            <pc:sldMk cId="98944648" sldId="320"/>
            <ac:spMk id="10" creationId="{86CBD56B-92F4-45C3-7E87-A27A4E0ADCFD}"/>
          </ac:spMkLst>
        </pc:spChg>
        <pc:spChg chg="mod">
          <ac:chgData name="Stavrianos Panagiotis" userId="2615ed41-8f01-413b-907d-a33139c64299" providerId="ADAL" clId="{4FDA57B6-F921-4D18-92EA-7F50828CF659}" dt="2022-05-30T09:14:33.491" v="3183" actId="20577"/>
          <ac:spMkLst>
            <pc:docMk/>
            <pc:sldMk cId="98944648" sldId="320"/>
            <ac:spMk id="129" creationId="{00000000-0000-0000-0000-000000000000}"/>
          </ac:spMkLst>
        </pc:spChg>
        <pc:picChg chg="add mod">
          <ac:chgData name="Stavrianos Panagiotis" userId="2615ed41-8f01-413b-907d-a33139c64299" providerId="ADAL" clId="{4FDA57B6-F921-4D18-92EA-7F50828CF659}" dt="2022-05-30T09:14:46.545" v="3187" actId="14100"/>
          <ac:picMkLst>
            <pc:docMk/>
            <pc:sldMk cId="98944648" sldId="320"/>
            <ac:picMk id="3" creationId="{DFE003B4-AC5B-0EE6-1F0E-8DF8649194DA}"/>
          </ac:picMkLst>
        </pc:picChg>
        <pc:picChg chg="del">
          <ac:chgData name="Stavrianos Panagiotis" userId="2615ed41-8f01-413b-907d-a33139c64299" providerId="ADAL" clId="{4FDA57B6-F921-4D18-92EA-7F50828CF659}" dt="2022-05-30T09:14:29.421" v="3174" actId="478"/>
          <ac:picMkLst>
            <pc:docMk/>
            <pc:sldMk cId="98944648" sldId="320"/>
            <ac:picMk id="4" creationId="{A2356E1B-9845-059F-7A7B-4F28484333D4}"/>
          </ac:picMkLst>
        </pc:picChg>
      </pc:sldChg>
      <pc:sldChg chg="modSp add mod">
        <pc:chgData name="Stavrianos Panagiotis" userId="2615ed41-8f01-413b-907d-a33139c64299" providerId="ADAL" clId="{4FDA57B6-F921-4D18-92EA-7F50828CF659}" dt="2022-05-30T09:15:32.305" v="3206" actId="20577"/>
        <pc:sldMkLst>
          <pc:docMk/>
          <pc:sldMk cId="1464349117" sldId="321"/>
        </pc:sldMkLst>
        <pc:spChg chg="mod">
          <ac:chgData name="Stavrianos Panagiotis" userId="2615ed41-8f01-413b-907d-a33139c64299" providerId="ADAL" clId="{4FDA57B6-F921-4D18-92EA-7F50828CF659}" dt="2022-05-30T09:15:32.305" v="3206" actId="20577"/>
          <ac:spMkLst>
            <pc:docMk/>
            <pc:sldMk cId="1464349117" sldId="321"/>
            <ac:spMk id="90" creationId="{00000000-0000-0000-0000-000000000000}"/>
          </ac:spMkLst>
        </pc:spChg>
      </pc:sldChg>
      <pc:sldChg chg="modSp add mod">
        <pc:chgData name="Stavrianos Panagiotis" userId="2615ed41-8f01-413b-907d-a33139c64299" providerId="ADAL" clId="{4FDA57B6-F921-4D18-92EA-7F50828CF659}" dt="2022-05-30T09:22:17.035" v="3913" actId="20577"/>
        <pc:sldMkLst>
          <pc:docMk/>
          <pc:sldMk cId="3564283491" sldId="322"/>
        </pc:sldMkLst>
        <pc:spChg chg="mod">
          <ac:chgData name="Stavrianos Panagiotis" userId="2615ed41-8f01-413b-907d-a33139c64299" providerId="ADAL" clId="{4FDA57B6-F921-4D18-92EA-7F50828CF659}" dt="2022-05-30T09:22:17.035" v="3913" actId="20577"/>
          <ac:spMkLst>
            <pc:docMk/>
            <pc:sldMk cId="3564283491" sldId="322"/>
            <ac:spMk id="10" creationId="{86CBD56B-92F4-45C3-7E87-A27A4E0ADCFD}"/>
          </ac:spMkLst>
        </pc:spChg>
      </pc:sldChg>
      <pc:sldChg chg="addSp delSp modSp add mod">
        <pc:chgData name="Stavrianos Panagiotis" userId="2615ed41-8f01-413b-907d-a33139c64299" providerId="ADAL" clId="{4FDA57B6-F921-4D18-92EA-7F50828CF659}" dt="2022-05-30T09:27:04.260" v="4281" actId="20577"/>
        <pc:sldMkLst>
          <pc:docMk/>
          <pc:sldMk cId="4121621788" sldId="323"/>
        </pc:sldMkLst>
        <pc:spChg chg="mod">
          <ac:chgData name="Stavrianos Panagiotis" userId="2615ed41-8f01-413b-907d-a33139c64299" providerId="ADAL" clId="{4FDA57B6-F921-4D18-92EA-7F50828CF659}" dt="2022-05-30T09:23:22.856" v="3973" actId="5793"/>
          <ac:spMkLst>
            <pc:docMk/>
            <pc:sldMk cId="4121621788" sldId="323"/>
            <ac:spMk id="9" creationId="{B93F0BEE-40F6-1192-DD9F-263924173632}"/>
          </ac:spMkLst>
        </pc:spChg>
        <pc:spChg chg="mod">
          <ac:chgData name="Stavrianos Panagiotis" userId="2615ed41-8f01-413b-907d-a33139c64299" providerId="ADAL" clId="{4FDA57B6-F921-4D18-92EA-7F50828CF659}" dt="2022-05-30T09:27:04.260" v="4281" actId="20577"/>
          <ac:spMkLst>
            <pc:docMk/>
            <pc:sldMk cId="4121621788" sldId="323"/>
            <ac:spMk id="10" creationId="{86CBD56B-92F4-45C3-7E87-A27A4E0ADCFD}"/>
          </ac:spMkLst>
        </pc:spChg>
        <pc:picChg chg="del">
          <ac:chgData name="Stavrianos Panagiotis" userId="2615ed41-8f01-413b-907d-a33139c64299" providerId="ADAL" clId="{4FDA57B6-F921-4D18-92EA-7F50828CF659}" dt="2022-05-30T09:22:53.286" v="3920" actId="478"/>
          <ac:picMkLst>
            <pc:docMk/>
            <pc:sldMk cId="4121621788" sldId="323"/>
            <ac:picMk id="3" creationId="{DFE003B4-AC5B-0EE6-1F0E-8DF8649194DA}"/>
          </ac:picMkLst>
        </pc:picChg>
        <pc:picChg chg="add mod">
          <ac:chgData name="Stavrianos Panagiotis" userId="2615ed41-8f01-413b-907d-a33139c64299" providerId="ADAL" clId="{4FDA57B6-F921-4D18-92EA-7F50828CF659}" dt="2022-05-30T09:23:28.937" v="3975" actId="1076"/>
          <ac:picMkLst>
            <pc:docMk/>
            <pc:sldMk cId="4121621788" sldId="323"/>
            <ac:picMk id="4" creationId="{C70ECE65-B4E4-88BD-3499-CEC80907579C}"/>
          </ac:picMkLst>
        </pc:picChg>
      </pc:sldChg>
    </pc:docChg>
  </pc:docChgLst>
  <pc:docChgLst>
    <pc:chgData name="Stavrianos Panagiotis" userId="2615ed41-8f01-413b-907d-a33139c64299" providerId="ADAL" clId="{2F646D05-28A7-4D8B-82D3-87C825C61CC1}"/>
    <pc:docChg chg="undo custSel addSld delSld modSld">
      <pc:chgData name="Stavrianos Panagiotis" userId="2615ed41-8f01-413b-907d-a33139c64299" providerId="ADAL" clId="{2F646D05-28A7-4D8B-82D3-87C825C61CC1}" dt="2022-05-17T20:44:24.274" v="5144" actId="313"/>
      <pc:docMkLst>
        <pc:docMk/>
      </pc:docMkLst>
      <pc:sldChg chg="addSp delSp modSp mod">
        <pc:chgData name="Stavrianos Panagiotis" userId="2615ed41-8f01-413b-907d-a33139c64299" providerId="ADAL" clId="{2F646D05-28A7-4D8B-82D3-87C825C61CC1}" dt="2022-05-17T19:41:45.512" v="2113" actId="1076"/>
        <pc:sldMkLst>
          <pc:docMk/>
          <pc:sldMk cId="0" sldId="256"/>
        </pc:sldMkLst>
        <pc:spChg chg="mod">
          <ac:chgData name="Stavrianos Panagiotis" userId="2615ed41-8f01-413b-907d-a33139c64299" providerId="ADAL" clId="{2F646D05-28A7-4D8B-82D3-87C825C61CC1}" dt="2022-05-17T18:59:06.408" v="63"/>
          <ac:spMkLst>
            <pc:docMk/>
            <pc:sldMk cId="0" sldId="256"/>
            <ac:spMk id="90" creationId="{00000000-0000-0000-0000-000000000000}"/>
          </ac:spMkLst>
        </pc:spChg>
        <pc:graphicFrameChg chg="add del mod">
          <ac:chgData name="Stavrianos Panagiotis" userId="2615ed41-8f01-413b-907d-a33139c64299" providerId="ADAL" clId="{2F646D05-28A7-4D8B-82D3-87C825C61CC1}" dt="2022-05-17T19:41:25.538" v="2106"/>
          <ac:graphicFrameMkLst>
            <pc:docMk/>
            <pc:sldMk cId="0" sldId="256"/>
            <ac:graphicFrameMk id="2" creationId="{C81487AD-972C-46E8-5688-848F92E5B273}"/>
          </ac:graphicFrameMkLst>
        </pc:graphicFrameChg>
        <pc:picChg chg="del">
          <ac:chgData name="Stavrianos Panagiotis" userId="2615ed41-8f01-413b-907d-a33139c64299" providerId="ADAL" clId="{2F646D05-28A7-4D8B-82D3-87C825C61CC1}" dt="2022-05-17T19:40:55.742" v="2104" actId="478"/>
          <ac:picMkLst>
            <pc:docMk/>
            <pc:sldMk cId="0" sldId="256"/>
            <ac:picMk id="3" creationId="{6BEEBFDB-F02B-4769-B8B6-7A517BA13F32}"/>
          </ac:picMkLst>
        </pc:picChg>
        <pc:picChg chg="add mod">
          <ac:chgData name="Stavrianos Panagiotis" userId="2615ed41-8f01-413b-907d-a33139c64299" providerId="ADAL" clId="{2F646D05-28A7-4D8B-82D3-87C825C61CC1}" dt="2022-05-17T19:41:45.512" v="2113" actId="1076"/>
          <ac:picMkLst>
            <pc:docMk/>
            <pc:sldMk cId="0" sldId="256"/>
            <ac:picMk id="5" creationId="{6EC1EA98-4256-3FD1-9C66-D8EE014857AC}"/>
          </ac:picMkLst>
        </pc:picChg>
      </pc:sldChg>
      <pc:sldChg chg="addSp delSp modSp mod">
        <pc:chgData name="Stavrianos Panagiotis" userId="2615ed41-8f01-413b-907d-a33139c64299" providerId="ADAL" clId="{2F646D05-28A7-4D8B-82D3-87C825C61CC1}" dt="2022-05-17T19:41:56.933" v="2114" actId="313"/>
        <pc:sldMkLst>
          <pc:docMk/>
          <pc:sldMk cId="0" sldId="257"/>
        </pc:sldMkLst>
        <pc:spChg chg="add del">
          <ac:chgData name="Stavrianos Panagiotis" userId="2615ed41-8f01-413b-907d-a33139c64299" providerId="ADAL" clId="{2F646D05-28A7-4D8B-82D3-87C825C61CC1}" dt="2022-05-17T19:00:46.598" v="165"/>
          <ac:spMkLst>
            <pc:docMk/>
            <pc:sldMk cId="0" sldId="257"/>
            <ac:spMk id="2" creationId="{6E1EEDD8-52B5-71F3-378D-F565A7D1EBB2}"/>
          </ac:spMkLst>
        </pc:spChg>
        <pc:spChg chg="mod">
          <ac:chgData name="Stavrianos Panagiotis" userId="2615ed41-8f01-413b-907d-a33139c64299" providerId="ADAL" clId="{2F646D05-28A7-4D8B-82D3-87C825C61CC1}" dt="2022-05-17T19:05:15.848" v="457" actId="20577"/>
          <ac:spMkLst>
            <pc:docMk/>
            <pc:sldMk cId="0" sldId="257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2F646D05-28A7-4D8B-82D3-87C825C61CC1}" dt="2022-05-17T18:59:12.611" v="70" actId="20577"/>
          <ac:spMkLst>
            <pc:docMk/>
            <pc:sldMk cId="0" sldId="257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19:41:56.933" v="2114" actId="313"/>
          <ac:spMkLst>
            <pc:docMk/>
            <pc:sldMk cId="0" sldId="257"/>
            <ac:spMk id="100" creationId="{00000000-0000-0000-0000-000000000000}"/>
          </ac:spMkLst>
        </pc:spChg>
        <pc:graphicFrameChg chg="add del mod">
          <ac:chgData name="Stavrianos Panagiotis" userId="2615ed41-8f01-413b-907d-a33139c64299" providerId="ADAL" clId="{2F646D05-28A7-4D8B-82D3-87C825C61CC1}" dt="2022-05-17T19:03:22.126" v="238" actId="478"/>
          <ac:graphicFrameMkLst>
            <pc:docMk/>
            <pc:sldMk cId="0" sldId="257"/>
            <ac:graphicFrameMk id="4" creationId="{112BA8E5-1873-1FEC-31C3-446F129916D1}"/>
          </ac:graphicFrameMkLst>
        </pc:graphicFrameChg>
        <pc:picChg chg="add mod">
          <ac:chgData name="Stavrianos Panagiotis" userId="2615ed41-8f01-413b-907d-a33139c64299" providerId="ADAL" clId="{2F646D05-28A7-4D8B-82D3-87C825C61CC1}" dt="2022-05-17T19:05:48.349" v="460" actId="1076"/>
          <ac:picMkLst>
            <pc:docMk/>
            <pc:sldMk cId="0" sldId="257"/>
            <ac:picMk id="6" creationId="{5C3EBB03-C79A-B3A2-D007-39681E9268F4}"/>
          </ac:picMkLst>
        </pc:picChg>
      </pc:sldChg>
      <pc:sldChg chg="modSp del mod">
        <pc:chgData name="Stavrianos Panagiotis" userId="2615ed41-8f01-413b-907d-a33139c64299" providerId="ADAL" clId="{2F646D05-28A7-4D8B-82D3-87C825C61CC1}" dt="2022-05-17T20:15:08.554" v="3711" actId="47"/>
        <pc:sldMkLst>
          <pc:docMk/>
          <pc:sldMk cId="0" sldId="258"/>
        </pc:sldMkLst>
        <pc:spChg chg="mod">
          <ac:chgData name="Stavrianos Panagiotis" userId="2615ed41-8f01-413b-907d-a33139c64299" providerId="ADAL" clId="{2F646D05-28A7-4D8B-82D3-87C825C61CC1}" dt="2022-05-17T19:41:59.413" v="2123" actId="313"/>
          <ac:spMkLst>
            <pc:docMk/>
            <pc:sldMk cId="0" sldId="258"/>
            <ac:spMk id="117" creationId="{00000000-0000-0000-0000-000000000000}"/>
          </ac:spMkLst>
        </pc:spChg>
      </pc:sldChg>
      <pc:sldChg chg="modSp mod">
        <pc:chgData name="Stavrianos Panagiotis" userId="2615ed41-8f01-413b-907d-a33139c64299" providerId="ADAL" clId="{2F646D05-28A7-4D8B-82D3-87C825C61CC1}" dt="2022-05-17T19:41:59.753" v="2125" actId="313"/>
        <pc:sldMkLst>
          <pc:docMk/>
          <pc:sldMk cId="0" sldId="259"/>
        </pc:sldMkLst>
        <pc:spChg chg="mod">
          <ac:chgData name="Stavrianos Panagiotis" userId="2615ed41-8f01-413b-907d-a33139c64299" providerId="ADAL" clId="{2F646D05-28A7-4D8B-82D3-87C825C61CC1}" dt="2022-05-17T19:41:59.753" v="2125" actId="313"/>
          <ac:spMkLst>
            <pc:docMk/>
            <pc:sldMk cId="0" sldId="259"/>
            <ac:spMk id="125" creationId="{00000000-0000-0000-0000-000000000000}"/>
          </ac:spMkLst>
        </pc:spChg>
      </pc:sldChg>
      <pc:sldChg chg="addSp modSp mod">
        <pc:chgData name="Stavrianos Panagiotis" userId="2615ed41-8f01-413b-907d-a33139c64299" providerId="ADAL" clId="{2F646D05-28A7-4D8B-82D3-87C825C61CC1}" dt="2022-05-17T19:41:58.528" v="2118" actId="313"/>
        <pc:sldMkLst>
          <pc:docMk/>
          <pc:sldMk cId="1519581248" sldId="279"/>
        </pc:sldMkLst>
        <pc:spChg chg="mod">
          <ac:chgData name="Stavrianos Panagiotis" userId="2615ed41-8f01-413b-907d-a33139c64299" providerId="ADAL" clId="{2F646D05-28A7-4D8B-82D3-87C825C61CC1}" dt="2022-05-17T19:27:58.476" v="1567" actId="1076"/>
          <ac:spMkLst>
            <pc:docMk/>
            <pc:sldMk cId="1519581248" sldId="279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2F646D05-28A7-4D8B-82D3-87C825C61CC1}" dt="2022-05-17T19:25:36.310" v="1337" actId="20577"/>
          <ac:spMkLst>
            <pc:docMk/>
            <pc:sldMk cId="1519581248" sldId="279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19:41:58.528" v="2118" actId="313"/>
          <ac:spMkLst>
            <pc:docMk/>
            <pc:sldMk cId="1519581248" sldId="279"/>
            <ac:spMk id="100" creationId="{00000000-0000-0000-0000-000000000000}"/>
          </ac:spMkLst>
        </pc:spChg>
        <pc:graphicFrameChg chg="add mod modGraphic">
          <ac:chgData name="Stavrianos Panagiotis" userId="2615ed41-8f01-413b-907d-a33139c64299" providerId="ADAL" clId="{2F646D05-28A7-4D8B-82D3-87C825C61CC1}" dt="2022-05-17T19:26:59.193" v="1405" actId="2165"/>
          <ac:graphicFrameMkLst>
            <pc:docMk/>
            <pc:sldMk cId="1519581248" sldId="279"/>
            <ac:graphicFrameMk id="6" creationId="{C76DD20A-DA70-0D71-BF91-6D61B1896144}"/>
          </ac:graphicFrameMkLst>
        </pc:graphicFrameChg>
      </pc:sldChg>
      <pc:sldChg chg="modSp del mod">
        <pc:chgData name="Stavrianos Panagiotis" userId="2615ed41-8f01-413b-907d-a33139c64299" providerId="ADAL" clId="{2F646D05-28A7-4D8B-82D3-87C825C61CC1}" dt="2022-05-17T20:15:10.233" v="3713" actId="47"/>
        <pc:sldMkLst>
          <pc:docMk/>
          <pc:sldMk cId="579844525" sldId="280"/>
        </pc:sldMkLst>
        <pc:spChg chg="mod">
          <ac:chgData name="Stavrianos Panagiotis" userId="2615ed41-8f01-413b-907d-a33139c64299" providerId="ADAL" clId="{2F646D05-28A7-4D8B-82D3-87C825C61CC1}" dt="2022-05-17T19:41:59.239" v="2122" actId="313"/>
          <ac:spMkLst>
            <pc:docMk/>
            <pc:sldMk cId="579844525" sldId="280"/>
            <ac:spMk id="100" creationId="{00000000-0000-0000-0000-000000000000}"/>
          </ac:spMkLst>
        </pc:spChg>
      </pc:sldChg>
      <pc:sldChg chg="modSp del mod">
        <pc:chgData name="Stavrianos Panagiotis" userId="2615ed41-8f01-413b-907d-a33139c64299" providerId="ADAL" clId="{2F646D05-28A7-4D8B-82D3-87C825C61CC1}" dt="2022-05-17T20:15:09.339" v="3712" actId="47"/>
        <pc:sldMkLst>
          <pc:docMk/>
          <pc:sldMk cId="1804989641" sldId="281"/>
        </pc:sldMkLst>
        <pc:spChg chg="mod">
          <ac:chgData name="Stavrianos Panagiotis" userId="2615ed41-8f01-413b-907d-a33139c64299" providerId="ADAL" clId="{2F646D05-28A7-4D8B-82D3-87C825C61CC1}" dt="2022-05-17T19:41:59.576" v="2124" actId="313"/>
          <ac:spMkLst>
            <pc:docMk/>
            <pc:sldMk cId="1804989641" sldId="281"/>
            <ac:spMk id="117" creationId="{00000000-0000-0000-0000-000000000000}"/>
          </ac:spMkLst>
        </pc:spChg>
      </pc:sldChg>
      <pc:sldChg chg="modSp mod">
        <pc:chgData name="Stavrianos Panagiotis" userId="2615ed41-8f01-413b-907d-a33139c64299" providerId="ADAL" clId="{2F646D05-28A7-4D8B-82D3-87C825C61CC1}" dt="2022-05-17T19:41:59.934" v="2126" actId="313"/>
        <pc:sldMkLst>
          <pc:docMk/>
          <pc:sldMk cId="2883339069" sldId="282"/>
        </pc:sldMkLst>
        <pc:spChg chg="mod">
          <ac:chgData name="Stavrianos Panagiotis" userId="2615ed41-8f01-413b-907d-a33139c64299" providerId="ADAL" clId="{2F646D05-28A7-4D8B-82D3-87C825C61CC1}" dt="2022-05-17T19:41:59.934" v="2126" actId="313"/>
          <ac:spMkLst>
            <pc:docMk/>
            <pc:sldMk cId="2883339069" sldId="282"/>
            <ac:spMk id="125" creationId="{00000000-0000-0000-0000-000000000000}"/>
          </ac:spMkLst>
        </pc:spChg>
      </pc:sldChg>
      <pc:sldChg chg="modSp del mod">
        <pc:chgData name="Stavrianos Panagiotis" userId="2615ed41-8f01-413b-907d-a33139c64299" providerId="ADAL" clId="{2F646D05-28A7-4D8B-82D3-87C825C61CC1}" dt="2022-05-17T20:32:19.330" v="4348" actId="47"/>
        <pc:sldMkLst>
          <pc:docMk/>
          <pc:sldMk cId="1660621166" sldId="283"/>
        </pc:sldMkLst>
        <pc:spChg chg="mod">
          <ac:chgData name="Stavrianos Panagiotis" userId="2615ed41-8f01-413b-907d-a33139c64299" providerId="ADAL" clId="{2F646D05-28A7-4D8B-82D3-87C825C61CC1}" dt="2022-05-17T19:42:00.867" v="2131" actId="313"/>
          <ac:spMkLst>
            <pc:docMk/>
            <pc:sldMk cId="1660621166" sldId="283"/>
            <ac:spMk id="125" creationId="{00000000-0000-0000-0000-000000000000}"/>
          </ac:spMkLst>
        </pc:spChg>
      </pc:sldChg>
      <pc:sldChg chg="modSp del mod">
        <pc:chgData name="Stavrianos Panagiotis" userId="2615ed41-8f01-413b-907d-a33139c64299" providerId="ADAL" clId="{2F646D05-28A7-4D8B-82D3-87C825C61CC1}" dt="2022-05-17T20:32:18.543" v="4347" actId="47"/>
        <pc:sldMkLst>
          <pc:docMk/>
          <pc:sldMk cId="2224295875" sldId="284"/>
        </pc:sldMkLst>
        <pc:spChg chg="mod">
          <ac:chgData name="Stavrianos Panagiotis" userId="2615ed41-8f01-413b-907d-a33139c64299" providerId="ADAL" clId="{2F646D05-28A7-4D8B-82D3-87C825C61CC1}" dt="2022-05-17T20:18:16.696" v="3751" actId="20577"/>
          <ac:spMkLst>
            <pc:docMk/>
            <pc:sldMk cId="2224295875" sldId="284"/>
            <ac:spMk id="41" creationId="{7506BBB3-50FA-42CA-B999-D766120EF184}"/>
          </ac:spMkLst>
        </pc:spChg>
        <pc:spChg chg="mod">
          <ac:chgData name="Stavrianos Panagiotis" userId="2615ed41-8f01-413b-907d-a33139c64299" providerId="ADAL" clId="{2F646D05-28A7-4D8B-82D3-87C825C61CC1}" dt="2022-05-17T19:42:01.052" v="2132" actId="313"/>
          <ac:spMkLst>
            <pc:docMk/>
            <pc:sldMk cId="2224295875" sldId="284"/>
            <ac:spMk id="125" creationId="{00000000-0000-0000-0000-000000000000}"/>
          </ac:spMkLst>
        </pc:spChg>
      </pc:sldChg>
      <pc:sldChg chg="addSp delSp modSp mod">
        <pc:chgData name="Stavrianos Panagiotis" userId="2615ed41-8f01-413b-907d-a33139c64299" providerId="ADAL" clId="{2F646D05-28A7-4D8B-82D3-87C825C61CC1}" dt="2022-05-17T20:17:01.943" v="3729" actId="1076"/>
        <pc:sldMkLst>
          <pc:docMk/>
          <pc:sldMk cId="2744925408" sldId="286"/>
        </pc:sldMkLst>
        <pc:spChg chg="mod">
          <ac:chgData name="Stavrianos Panagiotis" userId="2615ed41-8f01-413b-907d-a33139c64299" providerId="ADAL" clId="{2F646D05-28A7-4D8B-82D3-87C825C61CC1}" dt="2022-05-17T19:42:00.121" v="2127" actId="313"/>
          <ac:spMkLst>
            <pc:docMk/>
            <pc:sldMk cId="2744925408" sldId="286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20:15:55.921" v="3716" actId="20577"/>
          <ac:spMkLst>
            <pc:docMk/>
            <pc:sldMk cId="2744925408" sldId="286"/>
            <ac:spMk id="129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20:16:56.847" v="3727" actId="1076"/>
          <ac:picMkLst>
            <pc:docMk/>
            <pc:sldMk cId="2744925408" sldId="286"/>
            <ac:picMk id="4" creationId="{0C6EBD06-AA17-6EAF-D045-2E9B8C553C9C}"/>
          </ac:picMkLst>
        </pc:picChg>
        <pc:picChg chg="add mod">
          <ac:chgData name="Stavrianos Panagiotis" userId="2615ed41-8f01-413b-907d-a33139c64299" providerId="ADAL" clId="{2F646D05-28A7-4D8B-82D3-87C825C61CC1}" dt="2022-05-17T20:17:01.943" v="3729" actId="1076"/>
          <ac:picMkLst>
            <pc:docMk/>
            <pc:sldMk cId="2744925408" sldId="286"/>
            <ac:picMk id="6" creationId="{FACF9553-0953-7E73-D481-ABAD0CEA3B08}"/>
          </ac:picMkLst>
        </pc:picChg>
        <pc:picChg chg="del">
          <ac:chgData name="Stavrianos Panagiotis" userId="2615ed41-8f01-413b-907d-a33139c64299" providerId="ADAL" clId="{2F646D05-28A7-4D8B-82D3-87C825C61CC1}" dt="2022-05-17T20:15:58.907" v="3718" actId="478"/>
          <ac:picMkLst>
            <pc:docMk/>
            <pc:sldMk cId="2744925408" sldId="286"/>
            <ac:picMk id="16" creationId="{7E113836-F8B2-4A16-A3BC-B7426C53A8BB}"/>
          </ac:picMkLst>
        </pc:picChg>
        <pc:picChg chg="del">
          <ac:chgData name="Stavrianos Panagiotis" userId="2615ed41-8f01-413b-907d-a33139c64299" providerId="ADAL" clId="{2F646D05-28A7-4D8B-82D3-87C825C61CC1}" dt="2022-05-17T20:15:57.372" v="3717" actId="478"/>
          <ac:picMkLst>
            <pc:docMk/>
            <pc:sldMk cId="2744925408" sldId="286"/>
            <ac:picMk id="17" creationId="{E4B8D1E3-FF00-4890-A597-D7E0EF58BE53}"/>
          </ac:picMkLst>
        </pc:picChg>
      </pc:sldChg>
      <pc:sldChg chg="addSp delSp modSp mod">
        <pc:chgData name="Stavrianos Panagiotis" userId="2615ed41-8f01-413b-907d-a33139c64299" providerId="ADAL" clId="{2F646D05-28A7-4D8B-82D3-87C825C61CC1}" dt="2022-05-17T20:17:51.783" v="3745" actId="20577"/>
        <pc:sldMkLst>
          <pc:docMk/>
          <pc:sldMk cId="459492500" sldId="287"/>
        </pc:sldMkLst>
        <pc:spChg chg="mod">
          <ac:chgData name="Stavrianos Panagiotis" userId="2615ed41-8f01-413b-907d-a33139c64299" providerId="ADAL" clId="{2F646D05-28A7-4D8B-82D3-87C825C61CC1}" dt="2022-05-17T20:17:36.359" v="3738" actId="20577"/>
          <ac:spMkLst>
            <pc:docMk/>
            <pc:sldMk cId="459492500" sldId="287"/>
            <ac:spMk id="4" creationId="{B39B4ABF-8E15-42CA-AE7C-861778B70AD0}"/>
          </ac:spMkLst>
        </pc:spChg>
        <pc:spChg chg="mod">
          <ac:chgData name="Stavrianos Panagiotis" userId="2615ed41-8f01-413b-907d-a33139c64299" providerId="ADAL" clId="{2F646D05-28A7-4D8B-82D3-87C825C61CC1}" dt="2022-05-17T19:42:00.302" v="2128" actId="313"/>
          <ac:spMkLst>
            <pc:docMk/>
            <pc:sldMk cId="459492500" sldId="287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20:17:51.783" v="3745" actId="20577"/>
          <ac:spMkLst>
            <pc:docMk/>
            <pc:sldMk cId="459492500" sldId="287"/>
            <ac:spMk id="129" creationId="{00000000-0000-0000-0000-000000000000}"/>
          </ac:spMkLst>
        </pc:spChg>
        <pc:picChg chg="del">
          <ac:chgData name="Stavrianos Panagiotis" userId="2615ed41-8f01-413b-907d-a33139c64299" providerId="ADAL" clId="{2F646D05-28A7-4D8B-82D3-87C825C61CC1}" dt="2022-05-17T20:16:00.985" v="3719" actId="478"/>
          <ac:picMkLst>
            <pc:docMk/>
            <pc:sldMk cId="459492500" sldId="287"/>
            <ac:picMk id="3" creationId="{92BF015F-AE7D-4D9F-9B48-209037E77D94}"/>
          </ac:picMkLst>
        </pc:picChg>
        <pc:picChg chg="add mod">
          <ac:chgData name="Stavrianos Panagiotis" userId="2615ed41-8f01-413b-907d-a33139c64299" providerId="ADAL" clId="{2F646D05-28A7-4D8B-82D3-87C825C61CC1}" dt="2022-05-17T20:17:31.409" v="3731" actId="1076"/>
          <ac:picMkLst>
            <pc:docMk/>
            <pc:sldMk cId="459492500" sldId="287"/>
            <ac:picMk id="6" creationId="{0CBE1E07-C163-37DF-B9E4-965C6F67D996}"/>
          </ac:picMkLst>
        </pc:picChg>
      </pc:sldChg>
      <pc:sldChg chg="modSp del mod">
        <pc:chgData name="Stavrianos Panagiotis" userId="2615ed41-8f01-413b-907d-a33139c64299" providerId="ADAL" clId="{2F646D05-28A7-4D8B-82D3-87C825C61CC1}" dt="2022-05-17T20:18:48.273" v="3752" actId="47"/>
        <pc:sldMkLst>
          <pc:docMk/>
          <pc:sldMk cId="2882450097" sldId="288"/>
        </pc:sldMkLst>
        <pc:spChg chg="mod">
          <ac:chgData name="Stavrianos Panagiotis" userId="2615ed41-8f01-413b-907d-a33139c64299" providerId="ADAL" clId="{2F646D05-28A7-4D8B-82D3-87C825C61CC1}" dt="2022-05-17T19:42:00.482" v="2129" actId="313"/>
          <ac:spMkLst>
            <pc:docMk/>
            <pc:sldMk cId="2882450097" sldId="288"/>
            <ac:spMk id="125" creationId="{00000000-0000-0000-0000-000000000000}"/>
          </ac:spMkLst>
        </pc:spChg>
      </pc:sldChg>
      <pc:sldChg chg="addSp delSp modSp mod">
        <pc:chgData name="Stavrianos Panagiotis" userId="2615ed41-8f01-413b-907d-a33139c64299" providerId="ADAL" clId="{2F646D05-28A7-4D8B-82D3-87C825C61CC1}" dt="2022-05-17T20:25:42.265" v="4164" actId="20577"/>
        <pc:sldMkLst>
          <pc:docMk/>
          <pc:sldMk cId="354696861" sldId="290"/>
        </pc:sldMkLst>
        <pc:spChg chg="add mod">
          <ac:chgData name="Stavrianos Panagiotis" userId="2615ed41-8f01-413b-907d-a33139c64299" providerId="ADAL" clId="{2F646D05-28A7-4D8B-82D3-87C825C61CC1}" dt="2022-05-17T20:25:42.265" v="4164" actId="20577"/>
          <ac:spMkLst>
            <pc:docMk/>
            <pc:sldMk cId="354696861" sldId="290"/>
            <ac:spMk id="16" creationId="{B8968DA9-28F7-1542-CC39-5EA52499F54D}"/>
          </ac:spMkLst>
        </pc:spChg>
        <pc:spChg chg="mod">
          <ac:chgData name="Stavrianos Panagiotis" userId="2615ed41-8f01-413b-907d-a33139c64299" providerId="ADAL" clId="{2F646D05-28A7-4D8B-82D3-87C825C61CC1}" dt="2022-05-17T20:22:45.122" v="3915" actId="27636"/>
          <ac:spMkLst>
            <pc:docMk/>
            <pc:sldMk cId="354696861" sldId="290"/>
            <ac:spMk id="65" creationId="{EB643CBE-984D-4487-BEF7-5DA35571E58A}"/>
          </ac:spMkLst>
        </pc:spChg>
        <pc:spChg chg="mod">
          <ac:chgData name="Stavrianos Panagiotis" userId="2615ed41-8f01-413b-907d-a33139c64299" providerId="ADAL" clId="{2F646D05-28A7-4D8B-82D3-87C825C61CC1}" dt="2022-05-17T19:42:00.676" v="2130" actId="313"/>
          <ac:spMkLst>
            <pc:docMk/>
            <pc:sldMk cId="354696861" sldId="290"/>
            <ac:spMk id="125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20:18:54.570" v="3766" actId="20577"/>
          <ac:spMkLst>
            <pc:docMk/>
            <pc:sldMk cId="354696861" sldId="290"/>
            <ac:spMk id="129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20:21:59.144" v="3909" actId="1076"/>
          <ac:picMkLst>
            <pc:docMk/>
            <pc:sldMk cId="354696861" sldId="290"/>
            <ac:picMk id="3" creationId="{3F28367E-D7E3-0BBF-7143-3006A1F9AB6B}"/>
          </ac:picMkLst>
        </pc:picChg>
        <pc:picChg chg="add mod">
          <ac:chgData name="Stavrianos Panagiotis" userId="2615ed41-8f01-413b-907d-a33139c64299" providerId="ADAL" clId="{2F646D05-28A7-4D8B-82D3-87C825C61CC1}" dt="2022-05-17T20:21:49.272" v="3905" actId="1076"/>
          <ac:picMkLst>
            <pc:docMk/>
            <pc:sldMk cId="354696861" sldId="290"/>
            <ac:picMk id="5" creationId="{0479FEB7-C806-DE47-F58A-66805D94D40F}"/>
          </ac:picMkLst>
        </pc:picChg>
        <pc:picChg chg="add mod">
          <ac:chgData name="Stavrianos Panagiotis" userId="2615ed41-8f01-413b-907d-a33139c64299" providerId="ADAL" clId="{2F646D05-28A7-4D8B-82D3-87C825C61CC1}" dt="2022-05-17T20:22:02.768" v="3910" actId="1076"/>
          <ac:picMkLst>
            <pc:docMk/>
            <pc:sldMk cId="354696861" sldId="290"/>
            <ac:picMk id="7" creationId="{307084A8-838A-9336-1B39-F46145A06D6C}"/>
          </ac:picMkLst>
        </pc:picChg>
        <pc:picChg chg="add mod">
          <ac:chgData name="Stavrianos Panagiotis" userId="2615ed41-8f01-413b-907d-a33139c64299" providerId="ADAL" clId="{2F646D05-28A7-4D8B-82D3-87C825C61CC1}" dt="2022-05-17T20:22:36.348" v="3912" actId="1076"/>
          <ac:picMkLst>
            <pc:docMk/>
            <pc:sldMk cId="354696861" sldId="290"/>
            <ac:picMk id="9" creationId="{3B6A7976-856A-E26F-F3CF-956EE0E3734B}"/>
          </ac:picMkLst>
        </pc:picChg>
        <pc:picChg chg="del">
          <ac:chgData name="Stavrianos Panagiotis" userId="2615ed41-8f01-413b-907d-a33139c64299" providerId="ADAL" clId="{2F646D05-28A7-4D8B-82D3-87C825C61CC1}" dt="2022-05-17T20:18:58.067" v="3767" actId="478"/>
          <ac:picMkLst>
            <pc:docMk/>
            <pc:sldMk cId="354696861" sldId="290"/>
            <ac:picMk id="63" creationId="{7F04EB88-506C-4EC9-8832-32EE15113528}"/>
          </ac:picMkLst>
        </pc:picChg>
      </pc:sldChg>
      <pc:sldChg chg="modSp del mod">
        <pc:chgData name="Stavrianos Panagiotis" userId="2615ed41-8f01-413b-907d-a33139c64299" providerId="ADAL" clId="{2F646D05-28A7-4D8B-82D3-87C825C61CC1}" dt="2022-05-17T20:18:06.513" v="3746" actId="47"/>
        <pc:sldMkLst>
          <pc:docMk/>
          <pc:sldMk cId="3300684610" sldId="291"/>
        </pc:sldMkLst>
        <pc:spChg chg="mod">
          <ac:chgData name="Stavrianos Panagiotis" userId="2615ed41-8f01-413b-907d-a33139c64299" providerId="ADAL" clId="{2F646D05-28A7-4D8B-82D3-87C825C61CC1}" dt="2022-05-17T19:42:01.240" v="2133" actId="313"/>
          <ac:spMkLst>
            <pc:docMk/>
            <pc:sldMk cId="3300684610" sldId="291"/>
            <ac:spMk id="100" creationId="{00000000-0000-0000-0000-000000000000}"/>
          </ac:spMkLst>
        </pc:spChg>
      </pc:sldChg>
      <pc:sldChg chg="modSp add del mod">
        <pc:chgData name="Stavrianos Panagiotis" userId="2615ed41-8f01-413b-907d-a33139c64299" providerId="ADAL" clId="{2F646D05-28A7-4D8B-82D3-87C825C61CC1}" dt="2022-05-17T20:18:07.356" v="3747" actId="47"/>
        <pc:sldMkLst>
          <pc:docMk/>
          <pc:sldMk cId="3394350413" sldId="292"/>
        </pc:sldMkLst>
        <pc:spChg chg="mod">
          <ac:chgData name="Stavrianos Panagiotis" userId="2615ed41-8f01-413b-907d-a33139c64299" providerId="ADAL" clId="{2F646D05-28A7-4D8B-82D3-87C825C61CC1}" dt="2022-05-17T19:42:01.426" v="2134" actId="313"/>
          <ac:spMkLst>
            <pc:docMk/>
            <pc:sldMk cId="3394350413" sldId="292"/>
            <ac:spMk id="100" creationId="{00000000-0000-0000-0000-000000000000}"/>
          </ac:spMkLst>
        </pc:spChg>
      </pc:sldChg>
      <pc:sldChg chg="modSp mod">
        <pc:chgData name="Stavrianos Panagiotis" userId="2615ed41-8f01-413b-907d-a33139c64299" providerId="ADAL" clId="{2F646D05-28A7-4D8B-82D3-87C825C61CC1}" dt="2022-05-17T20:43:58.623" v="5142" actId="1076"/>
        <pc:sldMkLst>
          <pc:docMk/>
          <pc:sldMk cId="3493115989" sldId="293"/>
        </pc:sldMkLst>
        <pc:spChg chg="mod">
          <ac:chgData name="Stavrianos Panagiotis" userId="2615ed41-8f01-413b-907d-a33139c64299" providerId="ADAL" clId="{2F646D05-28A7-4D8B-82D3-87C825C61CC1}" dt="2022-05-17T20:43:58.623" v="5142" actId="1076"/>
          <ac:spMkLst>
            <pc:docMk/>
            <pc:sldMk cId="3493115989" sldId="293"/>
            <ac:spMk id="4" creationId="{B0801E75-DC44-433D-9F88-BA6CB8AD1613}"/>
          </ac:spMkLst>
        </pc:spChg>
      </pc:sldChg>
      <pc:sldChg chg="addSp modSp add mod">
        <pc:chgData name="Stavrianos Panagiotis" userId="2615ed41-8f01-413b-907d-a33139c64299" providerId="ADAL" clId="{2F646D05-28A7-4D8B-82D3-87C825C61CC1}" dt="2022-05-17T19:41:57.788" v="2115" actId="313"/>
        <pc:sldMkLst>
          <pc:docMk/>
          <pc:sldMk cId="580126561" sldId="294"/>
        </pc:sldMkLst>
        <pc:spChg chg="mod">
          <ac:chgData name="Stavrianos Panagiotis" userId="2615ed41-8f01-413b-907d-a33139c64299" providerId="ADAL" clId="{2F646D05-28A7-4D8B-82D3-87C825C61CC1}" dt="2022-05-17T19:14:37.220" v="850" actId="14100"/>
          <ac:spMkLst>
            <pc:docMk/>
            <pc:sldMk cId="580126561" sldId="294"/>
            <ac:spMk id="3" creationId="{3E2BF3F4-F0EB-4872-8D47-2D1B1FD1ECF9}"/>
          </ac:spMkLst>
        </pc:spChg>
        <pc:spChg chg="mod">
          <ac:chgData name="Stavrianos Panagiotis" userId="2615ed41-8f01-413b-907d-a33139c64299" providerId="ADAL" clId="{2F646D05-28A7-4D8B-82D3-87C825C61CC1}" dt="2022-05-17T19:09:52.691" v="640" actId="20577"/>
          <ac:spMkLst>
            <pc:docMk/>
            <pc:sldMk cId="580126561" sldId="294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19:41:57.788" v="2115" actId="313"/>
          <ac:spMkLst>
            <pc:docMk/>
            <pc:sldMk cId="580126561" sldId="294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19:15:12.280" v="853" actId="1076"/>
          <ac:picMkLst>
            <pc:docMk/>
            <pc:sldMk cId="580126561" sldId="294"/>
            <ac:picMk id="4" creationId="{8B2314E3-C669-535B-E795-391B5EB8D9D0}"/>
          </ac:picMkLst>
        </pc:picChg>
      </pc:sldChg>
      <pc:sldChg chg="modSp new mod">
        <pc:chgData name="Stavrianos Panagiotis" userId="2615ed41-8f01-413b-907d-a33139c64299" providerId="ADAL" clId="{2F646D05-28A7-4D8B-82D3-87C825C61CC1}" dt="2022-05-17T20:44:08.864" v="5143" actId="313"/>
        <pc:sldMkLst>
          <pc:docMk/>
          <pc:sldMk cId="630872425" sldId="295"/>
        </pc:sldMkLst>
        <pc:spChg chg="mod">
          <ac:chgData name="Stavrianos Panagiotis" userId="2615ed41-8f01-413b-907d-a33139c64299" providerId="ADAL" clId="{2F646D05-28A7-4D8B-82D3-87C825C61CC1}" dt="2022-05-17T19:06:12.401" v="471" actId="20577"/>
          <ac:spMkLst>
            <pc:docMk/>
            <pc:sldMk cId="630872425" sldId="295"/>
            <ac:spMk id="2" creationId="{623AF3C1-ACC5-51F6-8021-205A5EC07DCD}"/>
          </ac:spMkLst>
        </pc:spChg>
        <pc:spChg chg="mod">
          <ac:chgData name="Stavrianos Panagiotis" userId="2615ed41-8f01-413b-907d-a33139c64299" providerId="ADAL" clId="{2F646D05-28A7-4D8B-82D3-87C825C61CC1}" dt="2022-05-17T20:44:08.864" v="5143" actId="313"/>
          <ac:spMkLst>
            <pc:docMk/>
            <pc:sldMk cId="630872425" sldId="295"/>
            <ac:spMk id="3" creationId="{4AB01FE8-A18E-A300-0C3A-0A2E6433A98D}"/>
          </ac:spMkLst>
        </pc:spChg>
      </pc:sldChg>
      <pc:sldChg chg="new del">
        <pc:chgData name="Stavrianos Panagiotis" userId="2615ed41-8f01-413b-907d-a33139c64299" providerId="ADAL" clId="{2F646D05-28A7-4D8B-82D3-87C825C61CC1}" dt="2022-05-17T19:05:55.877" v="462" actId="680"/>
        <pc:sldMkLst>
          <pc:docMk/>
          <pc:sldMk cId="2585385224" sldId="295"/>
        </pc:sldMkLst>
      </pc:sldChg>
      <pc:sldChg chg="add del">
        <pc:chgData name="Stavrianos Panagiotis" userId="2615ed41-8f01-413b-907d-a33139c64299" providerId="ADAL" clId="{2F646D05-28A7-4D8B-82D3-87C825C61CC1}" dt="2022-05-17T19:08:53.336" v="589"/>
        <pc:sldMkLst>
          <pc:docMk/>
          <pc:sldMk cId="1458371902" sldId="296"/>
        </pc:sldMkLst>
      </pc:sldChg>
      <pc:sldChg chg="addSp delSp modSp add mod">
        <pc:chgData name="Stavrianos Panagiotis" userId="2615ed41-8f01-413b-907d-a33139c64299" providerId="ADAL" clId="{2F646D05-28A7-4D8B-82D3-87C825C61CC1}" dt="2022-05-17T20:44:24.274" v="5144" actId="313"/>
        <pc:sldMkLst>
          <pc:docMk/>
          <pc:sldMk cId="3840103017" sldId="296"/>
        </pc:sldMkLst>
        <pc:spChg chg="add del mod">
          <ac:chgData name="Stavrianos Panagiotis" userId="2615ed41-8f01-413b-907d-a33139c64299" providerId="ADAL" clId="{2F646D05-28A7-4D8B-82D3-87C825C61CC1}" dt="2022-05-17T19:09:40.404" v="629" actId="478"/>
          <ac:spMkLst>
            <pc:docMk/>
            <pc:sldMk cId="3840103017" sldId="296"/>
            <ac:spMk id="4" creationId="{E99693A9-E38C-53FF-62BD-135EF7413995}"/>
          </ac:spMkLst>
        </pc:spChg>
        <pc:spChg chg="mod">
          <ac:chgData name="Stavrianos Panagiotis" userId="2615ed41-8f01-413b-907d-a33139c64299" providerId="ADAL" clId="{2F646D05-28A7-4D8B-82D3-87C825C61CC1}" dt="2022-05-17T20:44:24.274" v="5144" actId="313"/>
          <ac:spMkLst>
            <pc:docMk/>
            <pc:sldMk cId="3840103017" sldId="296"/>
            <ac:spMk id="90" creationId="{00000000-0000-0000-0000-000000000000}"/>
          </ac:spMkLst>
        </pc:spChg>
        <pc:spChg chg="del">
          <ac:chgData name="Stavrianos Panagiotis" userId="2615ed41-8f01-413b-907d-a33139c64299" providerId="ADAL" clId="{2F646D05-28A7-4D8B-82D3-87C825C61CC1}" dt="2022-05-17T19:09:28.639" v="623" actId="478"/>
          <ac:spMkLst>
            <pc:docMk/>
            <pc:sldMk cId="3840103017" sldId="296"/>
            <ac:spMk id="91" creationId="{00000000-0000-0000-0000-000000000000}"/>
          </ac:spMkLst>
        </pc:spChg>
        <pc:picChg chg="del">
          <ac:chgData name="Stavrianos Panagiotis" userId="2615ed41-8f01-413b-907d-a33139c64299" providerId="ADAL" clId="{2F646D05-28A7-4D8B-82D3-87C825C61CC1}" dt="2022-05-17T19:09:00.913" v="591" actId="478"/>
          <ac:picMkLst>
            <pc:docMk/>
            <pc:sldMk cId="3840103017" sldId="296"/>
            <ac:picMk id="3" creationId="{6BEEBFDB-F02B-4769-B8B6-7A517BA13F32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19:41:58.184" v="2116" actId="313"/>
        <pc:sldMkLst>
          <pc:docMk/>
          <pc:sldMk cId="3862987026" sldId="297"/>
        </pc:sldMkLst>
        <pc:spChg chg="del">
          <ac:chgData name="Stavrianos Panagiotis" userId="2615ed41-8f01-413b-907d-a33139c64299" providerId="ADAL" clId="{2F646D05-28A7-4D8B-82D3-87C825C61CC1}" dt="2022-05-17T19:12:50.919" v="836" actId="478"/>
          <ac:spMkLst>
            <pc:docMk/>
            <pc:sldMk cId="3862987026" sldId="297"/>
            <ac:spMk id="3" creationId="{3E2BF3F4-F0EB-4872-8D47-2D1B1FD1ECF9}"/>
          </ac:spMkLst>
        </pc:spChg>
        <pc:spChg chg="add del mod">
          <ac:chgData name="Stavrianos Panagiotis" userId="2615ed41-8f01-413b-907d-a33139c64299" providerId="ADAL" clId="{2F646D05-28A7-4D8B-82D3-87C825C61CC1}" dt="2022-05-17T19:12:52.336" v="837" actId="478"/>
          <ac:spMkLst>
            <pc:docMk/>
            <pc:sldMk cId="3862987026" sldId="297"/>
            <ac:spMk id="4" creationId="{939759A1-62B9-8472-B132-215C8995B7AD}"/>
          </ac:spMkLst>
        </pc:spChg>
        <pc:spChg chg="mod">
          <ac:chgData name="Stavrianos Panagiotis" userId="2615ed41-8f01-413b-907d-a33139c64299" providerId="ADAL" clId="{2F646D05-28A7-4D8B-82D3-87C825C61CC1}" dt="2022-05-17T19:41:58.184" v="2116" actId="313"/>
          <ac:spMkLst>
            <pc:docMk/>
            <pc:sldMk cId="3862987026" sldId="297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19:15:26.257" v="856" actId="1076"/>
          <ac:picMkLst>
            <pc:docMk/>
            <pc:sldMk cId="3862987026" sldId="297"/>
            <ac:picMk id="6" creationId="{53B978D7-3EB2-D594-A57F-720A7DF534B6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19:41:58.348" v="2117" actId="313"/>
        <pc:sldMkLst>
          <pc:docMk/>
          <pc:sldMk cId="3790911116" sldId="298"/>
        </pc:sldMkLst>
        <pc:spChg chg="add mod">
          <ac:chgData name="Stavrianos Panagiotis" userId="2615ed41-8f01-413b-907d-a33139c64299" providerId="ADAL" clId="{2F646D05-28A7-4D8B-82D3-87C825C61CC1}" dt="2022-05-17T19:22:57.921" v="1137" actId="20577"/>
          <ac:spMkLst>
            <pc:docMk/>
            <pc:sldMk cId="3790911116" sldId="298"/>
            <ac:spMk id="7" creationId="{48E4E88F-83E3-F1F7-2EBE-8F3E0E7A93E4}"/>
          </ac:spMkLst>
        </pc:spChg>
        <pc:spChg chg="mod">
          <ac:chgData name="Stavrianos Panagiotis" userId="2615ed41-8f01-413b-907d-a33139c64299" providerId="ADAL" clId="{2F646D05-28A7-4D8B-82D3-87C825C61CC1}" dt="2022-05-17T19:41:58.348" v="2117" actId="313"/>
          <ac:spMkLst>
            <pc:docMk/>
            <pc:sldMk cId="3790911116" sldId="298"/>
            <ac:spMk id="100" creationId="{00000000-0000-0000-0000-000000000000}"/>
          </ac:spMkLst>
        </pc:spChg>
        <pc:graphicFrameChg chg="add mod modGraphic">
          <ac:chgData name="Stavrianos Panagiotis" userId="2615ed41-8f01-413b-907d-a33139c64299" providerId="ADAL" clId="{2F646D05-28A7-4D8B-82D3-87C825C61CC1}" dt="2022-05-17T19:25:51.590" v="1339" actId="122"/>
          <ac:graphicFrameMkLst>
            <pc:docMk/>
            <pc:sldMk cId="3790911116" sldId="298"/>
            <ac:graphicFrameMk id="2" creationId="{1BF7C8BF-98AD-BD5B-686D-ED071DD79FE6}"/>
          </ac:graphicFrameMkLst>
        </pc:graphicFrameChg>
        <pc:picChg chg="del">
          <ac:chgData name="Stavrianos Panagiotis" userId="2615ed41-8f01-413b-907d-a33139c64299" providerId="ADAL" clId="{2F646D05-28A7-4D8B-82D3-87C825C61CC1}" dt="2022-05-17T19:17:00.522" v="858" actId="478"/>
          <ac:picMkLst>
            <pc:docMk/>
            <pc:sldMk cId="3790911116" sldId="298"/>
            <ac:picMk id="6" creationId="{53B978D7-3EB2-D594-A57F-720A7DF534B6}"/>
          </ac:picMkLst>
        </pc:picChg>
      </pc:sldChg>
      <pc:sldChg chg="delSp modSp add mod">
        <pc:chgData name="Stavrianos Panagiotis" userId="2615ed41-8f01-413b-907d-a33139c64299" providerId="ADAL" clId="{2F646D05-28A7-4D8B-82D3-87C825C61CC1}" dt="2022-05-17T19:41:58.707" v="2119" actId="313"/>
        <pc:sldMkLst>
          <pc:docMk/>
          <pc:sldMk cId="1496593047" sldId="299"/>
        </pc:sldMkLst>
        <pc:spChg chg="mod">
          <ac:chgData name="Stavrianos Panagiotis" userId="2615ed41-8f01-413b-907d-a33139c64299" providerId="ADAL" clId="{2F646D05-28A7-4D8B-82D3-87C825C61CC1}" dt="2022-05-17T19:39:13.649" v="2094" actId="20577"/>
          <ac:spMkLst>
            <pc:docMk/>
            <pc:sldMk cId="1496593047" sldId="299"/>
            <ac:spMk id="7" creationId="{48E4E88F-83E3-F1F7-2EBE-8F3E0E7A93E4}"/>
          </ac:spMkLst>
        </pc:spChg>
        <pc:spChg chg="mod">
          <ac:chgData name="Stavrianos Panagiotis" userId="2615ed41-8f01-413b-907d-a33139c64299" providerId="ADAL" clId="{2F646D05-28A7-4D8B-82D3-87C825C61CC1}" dt="2022-05-17T19:29:26.297" v="1580" actId="20577"/>
          <ac:spMkLst>
            <pc:docMk/>
            <pc:sldMk cId="1496593047" sldId="299"/>
            <ac:spMk id="98" creationId="{00000000-0000-0000-0000-000000000000}"/>
          </ac:spMkLst>
        </pc:spChg>
        <pc:spChg chg="mod">
          <ac:chgData name="Stavrianos Panagiotis" userId="2615ed41-8f01-413b-907d-a33139c64299" providerId="ADAL" clId="{2F646D05-28A7-4D8B-82D3-87C825C61CC1}" dt="2022-05-17T19:41:58.707" v="2119" actId="313"/>
          <ac:spMkLst>
            <pc:docMk/>
            <pc:sldMk cId="1496593047" sldId="299"/>
            <ac:spMk id="100" creationId="{00000000-0000-0000-0000-000000000000}"/>
          </ac:spMkLst>
        </pc:spChg>
        <pc:graphicFrameChg chg="del">
          <ac:chgData name="Stavrianos Panagiotis" userId="2615ed41-8f01-413b-907d-a33139c64299" providerId="ADAL" clId="{2F646D05-28A7-4D8B-82D3-87C825C61CC1}" dt="2022-05-17T19:35:09.838" v="1815" actId="478"/>
          <ac:graphicFrameMkLst>
            <pc:docMk/>
            <pc:sldMk cId="1496593047" sldId="299"/>
            <ac:graphicFrameMk id="2" creationId="{1BF7C8BF-98AD-BD5B-686D-ED071DD79FE6}"/>
          </ac:graphicFrameMkLst>
        </pc:graphicFrameChg>
      </pc:sldChg>
      <pc:sldChg chg="addSp delSp modSp add mod">
        <pc:chgData name="Stavrianos Panagiotis" userId="2615ed41-8f01-413b-907d-a33139c64299" providerId="ADAL" clId="{2F646D05-28A7-4D8B-82D3-87C825C61CC1}" dt="2022-05-17T19:41:58.880" v="2120" actId="313"/>
        <pc:sldMkLst>
          <pc:docMk/>
          <pc:sldMk cId="679359219" sldId="300"/>
        </pc:sldMkLst>
        <pc:spChg chg="add del mod">
          <ac:chgData name="Stavrianos Panagiotis" userId="2615ed41-8f01-413b-907d-a33139c64299" providerId="ADAL" clId="{2F646D05-28A7-4D8B-82D3-87C825C61CC1}" dt="2022-05-17T19:32:00.285" v="1613" actId="478"/>
          <ac:spMkLst>
            <pc:docMk/>
            <pc:sldMk cId="679359219" sldId="300"/>
            <ac:spMk id="4" creationId="{48FD3111-B7A0-7296-5D42-F6C355DA5A1F}"/>
          </ac:spMkLst>
        </pc:spChg>
        <pc:spChg chg="del">
          <ac:chgData name="Stavrianos Panagiotis" userId="2615ed41-8f01-413b-907d-a33139c64299" providerId="ADAL" clId="{2F646D05-28A7-4D8B-82D3-87C825C61CC1}" dt="2022-05-17T19:31:58.494" v="1612" actId="478"/>
          <ac:spMkLst>
            <pc:docMk/>
            <pc:sldMk cId="679359219" sldId="300"/>
            <ac:spMk id="7" creationId="{48E4E88F-83E3-F1F7-2EBE-8F3E0E7A93E4}"/>
          </ac:spMkLst>
        </pc:spChg>
        <pc:spChg chg="add mod">
          <ac:chgData name="Stavrianos Panagiotis" userId="2615ed41-8f01-413b-907d-a33139c64299" providerId="ADAL" clId="{2F646D05-28A7-4D8B-82D3-87C825C61CC1}" dt="2022-05-17T19:34:48.582" v="1771" actId="20577"/>
          <ac:spMkLst>
            <pc:docMk/>
            <pc:sldMk cId="679359219" sldId="300"/>
            <ac:spMk id="13" creationId="{75E1808D-105A-CC3E-B113-5648C3950450}"/>
          </ac:spMkLst>
        </pc:spChg>
        <pc:spChg chg="mod">
          <ac:chgData name="Stavrianos Panagiotis" userId="2615ed41-8f01-413b-907d-a33139c64299" providerId="ADAL" clId="{2F646D05-28A7-4D8B-82D3-87C825C61CC1}" dt="2022-05-17T19:41:58.880" v="2120" actId="313"/>
          <ac:spMkLst>
            <pc:docMk/>
            <pc:sldMk cId="679359219" sldId="300"/>
            <ac:spMk id="100" creationId="{00000000-0000-0000-0000-000000000000}"/>
          </ac:spMkLst>
        </pc:spChg>
        <pc:graphicFrameChg chg="del">
          <ac:chgData name="Stavrianos Panagiotis" userId="2615ed41-8f01-413b-907d-a33139c64299" providerId="ADAL" clId="{2F646D05-28A7-4D8B-82D3-87C825C61CC1}" dt="2022-05-17T19:32:03.353" v="1614" actId="478"/>
          <ac:graphicFrameMkLst>
            <pc:docMk/>
            <pc:sldMk cId="679359219" sldId="300"/>
            <ac:graphicFrameMk id="2" creationId="{1BF7C8BF-98AD-BD5B-686D-ED071DD79FE6}"/>
          </ac:graphicFrameMkLst>
        </pc:graphicFrameChg>
        <pc:picChg chg="add del mod">
          <ac:chgData name="Stavrianos Panagiotis" userId="2615ed41-8f01-413b-907d-a33139c64299" providerId="ADAL" clId="{2F646D05-28A7-4D8B-82D3-87C825C61CC1}" dt="2022-05-17T19:33:05.310" v="1618" actId="478"/>
          <ac:picMkLst>
            <pc:docMk/>
            <pc:sldMk cId="679359219" sldId="300"/>
            <ac:picMk id="6" creationId="{648F1BC8-DAC0-6F81-C3F8-5FAFDAA1FBC0}"/>
          </ac:picMkLst>
        </pc:picChg>
        <pc:picChg chg="add mod modCrop">
          <ac:chgData name="Stavrianos Panagiotis" userId="2615ed41-8f01-413b-907d-a33139c64299" providerId="ADAL" clId="{2F646D05-28A7-4D8B-82D3-87C825C61CC1}" dt="2022-05-17T19:33:40.540" v="1629" actId="1076"/>
          <ac:picMkLst>
            <pc:docMk/>
            <pc:sldMk cId="679359219" sldId="300"/>
            <ac:picMk id="9" creationId="{02E5F2F3-BC40-4758-C63A-28C59E1E3642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19:41:59.044" v="2121" actId="313"/>
        <pc:sldMkLst>
          <pc:docMk/>
          <pc:sldMk cId="3387146250" sldId="301"/>
        </pc:sldMkLst>
        <pc:spChg chg="add del mod">
          <ac:chgData name="Stavrianos Panagiotis" userId="2615ed41-8f01-413b-907d-a33139c64299" providerId="ADAL" clId="{2F646D05-28A7-4D8B-82D3-87C825C61CC1}" dt="2022-05-17T19:39:28.965" v="2097" actId="478"/>
          <ac:spMkLst>
            <pc:docMk/>
            <pc:sldMk cId="3387146250" sldId="301"/>
            <ac:spMk id="3" creationId="{A4D441B0-1BA3-4685-9A0A-F79CB24DC5C0}"/>
          </ac:spMkLst>
        </pc:spChg>
        <pc:spChg chg="del">
          <ac:chgData name="Stavrianos Panagiotis" userId="2615ed41-8f01-413b-907d-a33139c64299" providerId="ADAL" clId="{2F646D05-28A7-4D8B-82D3-87C825C61CC1}" dt="2022-05-17T19:39:26.978" v="2096" actId="478"/>
          <ac:spMkLst>
            <pc:docMk/>
            <pc:sldMk cId="3387146250" sldId="301"/>
            <ac:spMk id="13" creationId="{75E1808D-105A-CC3E-B113-5648C3950450}"/>
          </ac:spMkLst>
        </pc:spChg>
        <pc:spChg chg="mod">
          <ac:chgData name="Stavrianos Panagiotis" userId="2615ed41-8f01-413b-907d-a33139c64299" providerId="ADAL" clId="{2F646D05-28A7-4D8B-82D3-87C825C61CC1}" dt="2022-05-17T19:41:59.044" v="2121" actId="313"/>
          <ac:spMkLst>
            <pc:docMk/>
            <pc:sldMk cId="3387146250" sldId="301"/>
            <ac:spMk id="100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19:40:10.427" v="2103" actId="1076"/>
          <ac:picMkLst>
            <pc:docMk/>
            <pc:sldMk cId="3387146250" sldId="301"/>
            <ac:picMk id="5" creationId="{DD900055-E1BE-E337-6491-EE2DF81D658F}"/>
          </ac:picMkLst>
        </pc:picChg>
        <pc:picChg chg="del">
          <ac:chgData name="Stavrianos Panagiotis" userId="2615ed41-8f01-413b-907d-a33139c64299" providerId="ADAL" clId="{2F646D05-28A7-4D8B-82D3-87C825C61CC1}" dt="2022-05-17T19:39:30.237" v="2098" actId="478"/>
          <ac:picMkLst>
            <pc:docMk/>
            <pc:sldMk cId="3387146250" sldId="301"/>
            <ac:picMk id="9" creationId="{02E5F2F3-BC40-4758-C63A-28C59E1E3642}"/>
          </ac:picMkLst>
        </pc:picChg>
        <pc:picChg chg="add mod">
          <ac:chgData name="Stavrianos Panagiotis" userId="2615ed41-8f01-413b-907d-a33139c64299" providerId="ADAL" clId="{2F646D05-28A7-4D8B-82D3-87C825C61CC1}" dt="2022-05-17T19:39:53.471" v="2101" actId="571"/>
          <ac:picMkLst>
            <pc:docMk/>
            <pc:sldMk cId="3387146250" sldId="301"/>
            <ac:picMk id="11" creationId="{1C2710B6-7F55-B1FC-763E-AD24DB57C4F3}"/>
          </ac:picMkLst>
        </pc:picChg>
      </pc:sldChg>
      <pc:sldChg chg="addSp modSp add mod">
        <pc:chgData name="Stavrianos Panagiotis" userId="2615ed41-8f01-413b-907d-a33139c64299" providerId="ADAL" clId="{2F646D05-28A7-4D8B-82D3-87C825C61CC1}" dt="2022-05-17T19:51:15.300" v="2402" actId="27636"/>
        <pc:sldMkLst>
          <pc:docMk/>
          <pc:sldMk cId="1285025746" sldId="302"/>
        </pc:sldMkLst>
        <pc:spChg chg="mod">
          <ac:chgData name="Stavrianos Panagiotis" userId="2615ed41-8f01-413b-907d-a33139c64299" providerId="ADAL" clId="{2F646D05-28A7-4D8B-82D3-87C825C61CC1}" dt="2022-05-17T19:51:15.300" v="2402" actId="27636"/>
          <ac:spMkLst>
            <pc:docMk/>
            <pc:sldMk cId="1285025746" sldId="302"/>
            <ac:spMk id="7" creationId="{48E4E88F-83E3-F1F7-2EBE-8F3E0E7A93E4}"/>
          </ac:spMkLst>
        </pc:spChg>
        <pc:spChg chg="mod">
          <ac:chgData name="Stavrianos Panagiotis" userId="2615ed41-8f01-413b-907d-a33139c64299" providerId="ADAL" clId="{2F646D05-28A7-4D8B-82D3-87C825C61CC1}" dt="2022-05-17T19:42:40.192" v="2147" actId="20577"/>
          <ac:spMkLst>
            <pc:docMk/>
            <pc:sldMk cId="1285025746" sldId="302"/>
            <ac:spMk id="98" creationId="{00000000-0000-0000-0000-000000000000}"/>
          </ac:spMkLst>
        </pc:spChg>
        <pc:picChg chg="add mod">
          <ac:chgData name="Stavrianos Panagiotis" userId="2615ed41-8f01-413b-907d-a33139c64299" providerId="ADAL" clId="{2F646D05-28A7-4D8B-82D3-87C825C61CC1}" dt="2022-05-17T19:47:53.740" v="2361" actId="1076"/>
          <ac:picMkLst>
            <pc:docMk/>
            <pc:sldMk cId="1285025746" sldId="302"/>
            <ac:picMk id="3" creationId="{972B4FDD-508C-E0D6-914B-62CAD8B27A4A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19:49:43.567" v="2378" actId="1076"/>
        <pc:sldMkLst>
          <pc:docMk/>
          <pc:sldMk cId="2496712706" sldId="303"/>
        </pc:sldMkLst>
        <pc:spChg chg="add del mod">
          <ac:chgData name="Stavrianos Panagiotis" userId="2615ed41-8f01-413b-907d-a33139c64299" providerId="ADAL" clId="{2F646D05-28A7-4D8B-82D3-87C825C61CC1}" dt="2022-05-17T19:48:14.637" v="2365" actId="478"/>
          <ac:spMkLst>
            <pc:docMk/>
            <pc:sldMk cId="2496712706" sldId="303"/>
            <ac:spMk id="4" creationId="{F228EC19-7477-280E-09FA-A0982D5D9F43}"/>
          </ac:spMkLst>
        </pc:spChg>
        <pc:spChg chg="del">
          <ac:chgData name="Stavrianos Panagiotis" userId="2615ed41-8f01-413b-907d-a33139c64299" providerId="ADAL" clId="{2F646D05-28A7-4D8B-82D3-87C825C61CC1}" dt="2022-05-17T19:48:10.857" v="2364" actId="478"/>
          <ac:spMkLst>
            <pc:docMk/>
            <pc:sldMk cId="2496712706" sldId="303"/>
            <ac:spMk id="7" creationId="{48E4E88F-83E3-F1F7-2EBE-8F3E0E7A93E4}"/>
          </ac:spMkLst>
        </pc:spChg>
        <pc:spChg chg="add del mod">
          <ac:chgData name="Stavrianos Panagiotis" userId="2615ed41-8f01-413b-907d-a33139c64299" providerId="ADAL" clId="{2F646D05-28A7-4D8B-82D3-87C825C61CC1}" dt="2022-05-17T19:49:26.630" v="2372" actId="478"/>
          <ac:spMkLst>
            <pc:docMk/>
            <pc:sldMk cId="2496712706" sldId="303"/>
            <ac:spMk id="9" creationId="{5949F209-4793-105D-5D77-0BFDDBEC5CF0}"/>
          </ac:spMkLst>
        </pc:spChg>
        <pc:spChg chg="add del mod">
          <ac:chgData name="Stavrianos Panagiotis" userId="2615ed41-8f01-413b-907d-a33139c64299" providerId="ADAL" clId="{2F646D05-28A7-4D8B-82D3-87C825C61CC1}" dt="2022-05-17T19:49:22.357" v="2371" actId="478"/>
          <ac:spMkLst>
            <pc:docMk/>
            <pc:sldMk cId="2496712706" sldId="303"/>
            <ac:spMk id="11" creationId="{5AD011E8-2F35-E6FE-12D8-210CF8860928}"/>
          </ac:spMkLst>
        </pc:spChg>
        <pc:picChg chg="del">
          <ac:chgData name="Stavrianos Panagiotis" userId="2615ed41-8f01-413b-907d-a33139c64299" providerId="ADAL" clId="{2F646D05-28A7-4D8B-82D3-87C825C61CC1}" dt="2022-05-17T19:48:15.056" v="2366" actId="478"/>
          <ac:picMkLst>
            <pc:docMk/>
            <pc:sldMk cId="2496712706" sldId="303"/>
            <ac:picMk id="3" creationId="{972B4FDD-508C-E0D6-914B-62CAD8B27A4A}"/>
          </ac:picMkLst>
        </pc:picChg>
        <pc:picChg chg="add mod">
          <ac:chgData name="Stavrianos Panagiotis" userId="2615ed41-8f01-413b-907d-a33139c64299" providerId="ADAL" clId="{2F646D05-28A7-4D8B-82D3-87C825C61CC1}" dt="2022-05-17T19:49:28.991" v="2373" actId="1076"/>
          <ac:picMkLst>
            <pc:docMk/>
            <pc:sldMk cId="2496712706" sldId="303"/>
            <ac:picMk id="6" creationId="{31D0E84D-FAE8-D37F-2F82-DB4CFD535E85}"/>
          </ac:picMkLst>
        </pc:picChg>
        <pc:picChg chg="add mod">
          <ac:chgData name="Stavrianos Panagiotis" userId="2615ed41-8f01-413b-907d-a33139c64299" providerId="ADAL" clId="{2F646D05-28A7-4D8B-82D3-87C825C61CC1}" dt="2022-05-17T19:49:43.567" v="2378" actId="1076"/>
          <ac:picMkLst>
            <pc:docMk/>
            <pc:sldMk cId="2496712706" sldId="303"/>
            <ac:picMk id="12" creationId="{9D50760A-EC3D-CC1B-D900-B8EB6A82F098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00:39.508" v="2779" actId="20577"/>
        <pc:sldMkLst>
          <pc:docMk/>
          <pc:sldMk cId="3557035031" sldId="304"/>
        </pc:sldMkLst>
        <pc:spChg chg="add del mod">
          <ac:chgData name="Stavrianos Panagiotis" userId="2615ed41-8f01-413b-907d-a33139c64299" providerId="ADAL" clId="{2F646D05-28A7-4D8B-82D3-87C825C61CC1}" dt="2022-05-17T19:51:59.191" v="2424" actId="478"/>
          <ac:spMkLst>
            <pc:docMk/>
            <pc:sldMk cId="3557035031" sldId="304"/>
            <ac:spMk id="4" creationId="{B07464FE-4E5B-EE36-4DD0-180C939A6D55}"/>
          </ac:spMkLst>
        </pc:spChg>
        <pc:spChg chg="del">
          <ac:chgData name="Stavrianos Panagiotis" userId="2615ed41-8f01-413b-907d-a33139c64299" providerId="ADAL" clId="{2F646D05-28A7-4D8B-82D3-87C825C61CC1}" dt="2022-05-17T19:51:54.636" v="2421" actId="478"/>
          <ac:spMkLst>
            <pc:docMk/>
            <pc:sldMk cId="3557035031" sldId="304"/>
            <ac:spMk id="7" creationId="{48E4E88F-83E3-F1F7-2EBE-8F3E0E7A93E4}"/>
          </ac:spMkLst>
        </pc:spChg>
        <pc:spChg chg="add del mod">
          <ac:chgData name="Stavrianos Panagiotis" userId="2615ed41-8f01-413b-907d-a33139c64299" providerId="ADAL" clId="{2F646D05-28A7-4D8B-82D3-87C825C61CC1}" dt="2022-05-17T19:51:55.543" v="2423"/>
          <ac:spMkLst>
            <pc:docMk/>
            <pc:sldMk cId="3557035031" sldId="304"/>
            <ac:spMk id="9" creationId="{226C3D18-8EF1-6F05-BDA2-97AFA1BE01AC}"/>
          </ac:spMkLst>
        </pc:spChg>
        <pc:spChg chg="add mod">
          <ac:chgData name="Stavrianos Panagiotis" userId="2615ed41-8f01-413b-907d-a33139c64299" providerId="ADAL" clId="{2F646D05-28A7-4D8B-82D3-87C825C61CC1}" dt="2022-05-17T20:00:39.508" v="2779" actId="20577"/>
          <ac:spMkLst>
            <pc:docMk/>
            <pc:sldMk cId="3557035031" sldId="304"/>
            <ac:spMk id="10" creationId="{6DCA8D95-35F1-3C36-6E69-A2BD97CAF94D}"/>
          </ac:spMkLst>
        </pc:spChg>
        <pc:spChg chg="mod">
          <ac:chgData name="Stavrianos Panagiotis" userId="2615ed41-8f01-413b-907d-a33139c64299" providerId="ADAL" clId="{2F646D05-28A7-4D8B-82D3-87C825C61CC1}" dt="2022-05-17T19:51:38.873" v="2419" actId="20577"/>
          <ac:spMkLst>
            <pc:docMk/>
            <pc:sldMk cId="3557035031" sldId="304"/>
            <ac:spMk id="98" creationId="{00000000-0000-0000-0000-000000000000}"/>
          </ac:spMkLst>
        </pc:spChg>
        <pc:picChg chg="del">
          <ac:chgData name="Stavrianos Panagiotis" userId="2615ed41-8f01-413b-907d-a33139c64299" providerId="ADAL" clId="{2F646D05-28A7-4D8B-82D3-87C825C61CC1}" dt="2022-05-17T19:51:41.087" v="2420" actId="478"/>
          <ac:picMkLst>
            <pc:docMk/>
            <pc:sldMk cId="3557035031" sldId="304"/>
            <ac:picMk id="3" creationId="{972B4FDD-508C-E0D6-914B-62CAD8B27A4A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08:32.937" v="3291" actId="14100"/>
        <pc:sldMkLst>
          <pc:docMk/>
          <pc:sldMk cId="1116668523" sldId="305"/>
        </pc:sldMkLst>
        <pc:spChg chg="add del mod">
          <ac:chgData name="Stavrianos Panagiotis" userId="2615ed41-8f01-413b-907d-a33139c64299" providerId="ADAL" clId="{2F646D05-28A7-4D8B-82D3-87C825C61CC1}" dt="2022-05-17T20:01:45.182" v="2782" actId="478"/>
          <ac:spMkLst>
            <pc:docMk/>
            <pc:sldMk cId="1116668523" sldId="305"/>
            <ac:spMk id="3" creationId="{ADBFEDBE-74E4-1633-26ED-C8857ECC3673}"/>
          </ac:spMkLst>
        </pc:spChg>
        <pc:spChg chg="del">
          <ac:chgData name="Stavrianos Panagiotis" userId="2615ed41-8f01-413b-907d-a33139c64299" providerId="ADAL" clId="{2F646D05-28A7-4D8B-82D3-87C825C61CC1}" dt="2022-05-17T20:01:42.893" v="2781" actId="478"/>
          <ac:spMkLst>
            <pc:docMk/>
            <pc:sldMk cId="1116668523" sldId="305"/>
            <ac:spMk id="10" creationId="{6DCA8D95-35F1-3C36-6E69-A2BD97CAF94D}"/>
          </ac:spMkLst>
        </pc:spChg>
        <pc:spChg chg="add mod">
          <ac:chgData name="Stavrianos Panagiotis" userId="2615ed41-8f01-413b-907d-a33139c64299" providerId="ADAL" clId="{2F646D05-28A7-4D8B-82D3-87C825C61CC1}" dt="2022-05-17T20:07:54.861" v="3287" actId="20577"/>
          <ac:spMkLst>
            <pc:docMk/>
            <pc:sldMk cId="1116668523" sldId="305"/>
            <ac:spMk id="11" creationId="{DAC5A1C2-0CA5-9738-04F2-A56315181B8D}"/>
          </ac:spMkLst>
        </pc:spChg>
        <pc:graphicFrameChg chg="add mod modGraphic">
          <ac:chgData name="Stavrianos Panagiotis" userId="2615ed41-8f01-413b-907d-a33139c64299" providerId="ADAL" clId="{2F646D05-28A7-4D8B-82D3-87C825C61CC1}" dt="2022-05-17T20:08:32.937" v="3291" actId="14100"/>
          <ac:graphicFrameMkLst>
            <pc:docMk/>
            <pc:sldMk cId="1116668523" sldId="305"/>
            <ac:graphicFrameMk id="6" creationId="{DCFFAF0C-B770-C643-6A1C-6DF790755BC2}"/>
          </ac:graphicFrameMkLst>
        </pc:graphicFrameChg>
        <pc:picChg chg="add mod">
          <ac:chgData name="Stavrianos Panagiotis" userId="2615ed41-8f01-413b-907d-a33139c64299" providerId="ADAL" clId="{2F646D05-28A7-4D8B-82D3-87C825C61CC1}" dt="2022-05-17T20:02:07.959" v="2786" actId="1076"/>
          <ac:picMkLst>
            <pc:docMk/>
            <pc:sldMk cId="1116668523" sldId="305"/>
            <ac:picMk id="5" creationId="{322C9722-825E-2529-522A-A32C363849E9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14:39.639" v="3700" actId="20577"/>
        <pc:sldMkLst>
          <pc:docMk/>
          <pc:sldMk cId="3021006674" sldId="306"/>
        </pc:sldMkLst>
        <pc:spChg chg="add del mod">
          <ac:chgData name="Stavrianos Panagiotis" userId="2615ed41-8f01-413b-907d-a33139c64299" providerId="ADAL" clId="{2F646D05-28A7-4D8B-82D3-87C825C61CC1}" dt="2022-05-17T20:09:19.632" v="3302" actId="478"/>
          <ac:spMkLst>
            <pc:docMk/>
            <pc:sldMk cId="3021006674" sldId="306"/>
            <ac:spMk id="3" creationId="{9192677A-EFD9-2D73-EB69-1EBE728C667B}"/>
          </ac:spMkLst>
        </pc:spChg>
        <pc:spChg chg="add mod">
          <ac:chgData name="Stavrianos Panagiotis" userId="2615ed41-8f01-413b-907d-a33139c64299" providerId="ADAL" clId="{2F646D05-28A7-4D8B-82D3-87C825C61CC1}" dt="2022-05-17T20:14:39.639" v="3700" actId="20577"/>
          <ac:spMkLst>
            <pc:docMk/>
            <pc:sldMk cId="3021006674" sldId="306"/>
            <ac:spMk id="10" creationId="{046422BF-D8AB-8634-485D-98F18A9453E8}"/>
          </ac:spMkLst>
        </pc:spChg>
        <pc:spChg chg="del">
          <ac:chgData name="Stavrianos Panagiotis" userId="2615ed41-8f01-413b-907d-a33139c64299" providerId="ADAL" clId="{2F646D05-28A7-4D8B-82D3-87C825C61CC1}" dt="2022-05-17T20:09:04.657" v="3301" actId="478"/>
          <ac:spMkLst>
            <pc:docMk/>
            <pc:sldMk cId="3021006674" sldId="306"/>
            <ac:spMk id="11" creationId="{DAC5A1C2-0CA5-9738-04F2-A56315181B8D}"/>
          </ac:spMkLst>
        </pc:spChg>
        <pc:spChg chg="mod">
          <ac:chgData name="Stavrianos Panagiotis" userId="2615ed41-8f01-413b-907d-a33139c64299" providerId="ADAL" clId="{2F646D05-28A7-4D8B-82D3-87C825C61CC1}" dt="2022-05-17T20:08:59.864" v="3300" actId="20577"/>
          <ac:spMkLst>
            <pc:docMk/>
            <pc:sldMk cId="3021006674" sldId="306"/>
            <ac:spMk id="98" creationId="{00000000-0000-0000-0000-000000000000}"/>
          </ac:spMkLst>
        </pc:spChg>
        <pc:graphicFrameChg chg="del">
          <ac:chgData name="Stavrianos Panagiotis" userId="2615ed41-8f01-413b-907d-a33139c64299" providerId="ADAL" clId="{2F646D05-28A7-4D8B-82D3-87C825C61CC1}" dt="2022-05-17T20:09:04.657" v="3301" actId="478"/>
          <ac:graphicFrameMkLst>
            <pc:docMk/>
            <pc:sldMk cId="3021006674" sldId="306"/>
            <ac:graphicFrameMk id="6" creationId="{DCFFAF0C-B770-C643-6A1C-6DF790755BC2}"/>
          </ac:graphicFrameMkLst>
        </pc:graphicFrameChg>
        <pc:picChg chg="del">
          <ac:chgData name="Stavrianos Panagiotis" userId="2615ed41-8f01-413b-907d-a33139c64299" providerId="ADAL" clId="{2F646D05-28A7-4D8B-82D3-87C825C61CC1}" dt="2022-05-17T20:09:04.657" v="3301" actId="478"/>
          <ac:picMkLst>
            <pc:docMk/>
            <pc:sldMk cId="3021006674" sldId="306"/>
            <ac:picMk id="5" creationId="{322C9722-825E-2529-522A-A32C363849E9}"/>
          </ac:picMkLst>
        </pc:picChg>
        <pc:picChg chg="add mod modCrop">
          <ac:chgData name="Stavrianos Panagiotis" userId="2615ed41-8f01-413b-907d-a33139c64299" providerId="ADAL" clId="{2F646D05-28A7-4D8B-82D3-87C825C61CC1}" dt="2022-05-17T20:11:35.110" v="3363" actId="1076"/>
          <ac:picMkLst>
            <pc:docMk/>
            <pc:sldMk cId="3021006674" sldId="306"/>
            <ac:picMk id="7" creationId="{44EDBECA-D86A-3862-16D1-CE496F74E520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13:24.274" v="3492" actId="1076"/>
        <pc:sldMkLst>
          <pc:docMk/>
          <pc:sldMk cId="434884762" sldId="307"/>
        </pc:sldMkLst>
        <pc:spChg chg="add del mod">
          <ac:chgData name="Stavrianos Panagiotis" userId="2615ed41-8f01-413b-907d-a33139c64299" providerId="ADAL" clId="{2F646D05-28A7-4D8B-82D3-87C825C61CC1}" dt="2022-05-17T20:13:14.530" v="3490" actId="478"/>
          <ac:spMkLst>
            <pc:docMk/>
            <pc:sldMk cId="434884762" sldId="307"/>
            <ac:spMk id="3" creationId="{7D962364-5A65-4319-95EF-8550C88686E1}"/>
          </ac:spMkLst>
        </pc:spChg>
        <pc:spChg chg="del">
          <ac:chgData name="Stavrianos Panagiotis" userId="2615ed41-8f01-413b-907d-a33139c64299" providerId="ADAL" clId="{2F646D05-28A7-4D8B-82D3-87C825C61CC1}" dt="2022-05-17T20:13:10.782" v="3489" actId="478"/>
          <ac:spMkLst>
            <pc:docMk/>
            <pc:sldMk cId="434884762" sldId="307"/>
            <ac:spMk id="10" creationId="{046422BF-D8AB-8634-485D-98F18A9453E8}"/>
          </ac:spMkLst>
        </pc:spChg>
        <pc:picChg chg="add mod">
          <ac:chgData name="Stavrianos Panagiotis" userId="2615ed41-8f01-413b-907d-a33139c64299" providerId="ADAL" clId="{2F646D05-28A7-4D8B-82D3-87C825C61CC1}" dt="2022-05-17T20:13:24.274" v="3492" actId="1076"/>
          <ac:picMkLst>
            <pc:docMk/>
            <pc:sldMk cId="434884762" sldId="307"/>
            <ac:picMk id="5" creationId="{907F84D0-6554-5BDA-B3DA-1D0B4A23B273}"/>
          </ac:picMkLst>
        </pc:picChg>
        <pc:picChg chg="del">
          <ac:chgData name="Stavrianos Panagiotis" userId="2615ed41-8f01-413b-907d-a33139c64299" providerId="ADAL" clId="{2F646D05-28A7-4D8B-82D3-87C825C61CC1}" dt="2022-05-17T20:13:10.782" v="3489" actId="478"/>
          <ac:picMkLst>
            <pc:docMk/>
            <pc:sldMk cId="434884762" sldId="307"/>
            <ac:picMk id="7" creationId="{44EDBECA-D86A-3862-16D1-CE496F74E520}"/>
          </ac:picMkLst>
        </pc:picChg>
      </pc:sldChg>
      <pc:sldChg chg="modSp add mod">
        <pc:chgData name="Stavrianos Panagiotis" userId="2615ed41-8f01-413b-907d-a33139c64299" providerId="ADAL" clId="{2F646D05-28A7-4D8B-82D3-87C825C61CC1}" dt="2022-05-17T20:14:52.466" v="3710" actId="20577"/>
        <pc:sldMkLst>
          <pc:docMk/>
          <pc:sldMk cId="2609815381" sldId="308"/>
        </pc:sldMkLst>
        <pc:spChg chg="mod">
          <ac:chgData name="Stavrianos Panagiotis" userId="2615ed41-8f01-413b-907d-a33139c64299" providerId="ADAL" clId="{2F646D05-28A7-4D8B-82D3-87C825C61CC1}" dt="2022-05-17T20:14:52.466" v="3710" actId="20577"/>
          <ac:spMkLst>
            <pc:docMk/>
            <pc:sldMk cId="2609815381" sldId="308"/>
            <ac:spMk id="90" creationId="{00000000-0000-0000-0000-000000000000}"/>
          </ac:spMkLst>
        </pc:spChg>
      </pc:sldChg>
      <pc:sldChg chg="addSp delSp modSp add mod">
        <pc:chgData name="Stavrianos Panagiotis" userId="2615ed41-8f01-413b-907d-a33139c64299" providerId="ADAL" clId="{2F646D05-28A7-4D8B-82D3-87C825C61CC1}" dt="2022-05-17T20:27:38.390" v="4177" actId="1076"/>
        <pc:sldMkLst>
          <pc:docMk/>
          <pc:sldMk cId="4293486579" sldId="309"/>
        </pc:sldMkLst>
        <pc:spChg chg="del">
          <ac:chgData name="Stavrianos Panagiotis" userId="2615ed41-8f01-413b-907d-a33139c64299" providerId="ADAL" clId="{2F646D05-28A7-4D8B-82D3-87C825C61CC1}" dt="2022-05-17T20:26:27.728" v="4167" actId="478"/>
          <ac:spMkLst>
            <pc:docMk/>
            <pc:sldMk cId="4293486579" sldId="309"/>
            <ac:spMk id="16" creationId="{B8968DA9-28F7-1542-CC39-5EA52499F54D}"/>
          </ac:spMkLst>
        </pc:spChg>
        <pc:spChg chg="del">
          <ac:chgData name="Stavrianos Panagiotis" userId="2615ed41-8f01-413b-907d-a33139c64299" providerId="ADAL" clId="{2F646D05-28A7-4D8B-82D3-87C825C61CC1}" dt="2022-05-17T20:26:25.637" v="4166" actId="478"/>
          <ac:spMkLst>
            <pc:docMk/>
            <pc:sldMk cId="4293486579" sldId="309"/>
            <ac:spMk id="65" creationId="{EB643CBE-984D-4487-BEF7-5DA35571E58A}"/>
          </ac:spMkLst>
        </pc:spChg>
        <pc:picChg chg="del">
          <ac:chgData name="Stavrianos Panagiotis" userId="2615ed41-8f01-413b-907d-a33139c64299" providerId="ADAL" clId="{2F646D05-28A7-4D8B-82D3-87C825C61CC1}" dt="2022-05-17T20:26:31.575" v="4169" actId="478"/>
          <ac:picMkLst>
            <pc:docMk/>
            <pc:sldMk cId="4293486579" sldId="309"/>
            <ac:picMk id="3" creationId="{3F28367E-D7E3-0BBF-7143-3006A1F9AB6B}"/>
          </ac:picMkLst>
        </pc:picChg>
        <pc:picChg chg="add mod">
          <ac:chgData name="Stavrianos Panagiotis" userId="2615ed41-8f01-413b-907d-a33139c64299" providerId="ADAL" clId="{2F646D05-28A7-4D8B-82D3-87C825C61CC1}" dt="2022-05-17T20:27:03.391" v="4172" actId="1076"/>
          <ac:picMkLst>
            <pc:docMk/>
            <pc:sldMk cId="4293486579" sldId="309"/>
            <ac:picMk id="4" creationId="{DA43DDBA-3047-33C0-FA99-19D5FFF8188F}"/>
          </ac:picMkLst>
        </pc:picChg>
        <pc:picChg chg="del">
          <ac:chgData name="Stavrianos Panagiotis" userId="2615ed41-8f01-413b-907d-a33139c64299" providerId="ADAL" clId="{2F646D05-28A7-4D8B-82D3-87C825C61CC1}" dt="2022-05-17T20:26:31.575" v="4169" actId="478"/>
          <ac:picMkLst>
            <pc:docMk/>
            <pc:sldMk cId="4293486579" sldId="309"/>
            <ac:picMk id="5" creationId="{0479FEB7-C806-DE47-F58A-66805D94D40F}"/>
          </ac:picMkLst>
        </pc:picChg>
        <pc:picChg chg="del">
          <ac:chgData name="Stavrianos Panagiotis" userId="2615ed41-8f01-413b-907d-a33139c64299" providerId="ADAL" clId="{2F646D05-28A7-4D8B-82D3-87C825C61CC1}" dt="2022-05-17T20:26:31.575" v="4169" actId="478"/>
          <ac:picMkLst>
            <pc:docMk/>
            <pc:sldMk cId="4293486579" sldId="309"/>
            <ac:picMk id="7" creationId="{307084A8-838A-9336-1B39-F46145A06D6C}"/>
          </ac:picMkLst>
        </pc:picChg>
        <pc:picChg chg="add mod">
          <ac:chgData name="Stavrianos Panagiotis" userId="2615ed41-8f01-413b-907d-a33139c64299" providerId="ADAL" clId="{2F646D05-28A7-4D8B-82D3-87C825C61CC1}" dt="2022-05-17T20:27:38.390" v="4177" actId="1076"/>
          <ac:picMkLst>
            <pc:docMk/>
            <pc:sldMk cId="4293486579" sldId="309"/>
            <ac:picMk id="8" creationId="{A01C6C0F-244D-EC86-DF25-F175A7DE3283}"/>
          </ac:picMkLst>
        </pc:picChg>
        <pc:picChg chg="del">
          <ac:chgData name="Stavrianos Panagiotis" userId="2615ed41-8f01-413b-907d-a33139c64299" providerId="ADAL" clId="{2F646D05-28A7-4D8B-82D3-87C825C61CC1}" dt="2022-05-17T20:26:28.991" v="4168" actId="478"/>
          <ac:picMkLst>
            <pc:docMk/>
            <pc:sldMk cId="4293486579" sldId="309"/>
            <ac:picMk id="9" creationId="{3B6A7976-856A-E26F-F3CF-956EE0E3734B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31:01.626" v="4285"/>
        <pc:sldMkLst>
          <pc:docMk/>
          <pc:sldMk cId="1320154801" sldId="310"/>
        </pc:sldMkLst>
        <pc:spChg chg="add del">
          <ac:chgData name="Stavrianos Panagiotis" userId="2615ed41-8f01-413b-907d-a33139c64299" providerId="ADAL" clId="{2F646D05-28A7-4D8B-82D3-87C825C61CC1}" dt="2022-05-17T20:28:36.219" v="4188" actId="22"/>
          <ac:spMkLst>
            <pc:docMk/>
            <pc:sldMk cId="1320154801" sldId="310"/>
            <ac:spMk id="11" creationId="{3D628C19-F850-81C9-A674-3BD40E1D61AE}"/>
          </ac:spMkLst>
        </pc:spChg>
        <pc:spChg chg="add del mod">
          <ac:chgData name="Stavrianos Panagiotis" userId="2615ed41-8f01-413b-907d-a33139c64299" providerId="ADAL" clId="{2F646D05-28A7-4D8B-82D3-87C825C61CC1}" dt="2022-05-17T20:31:01.626" v="4285"/>
          <ac:spMkLst>
            <pc:docMk/>
            <pc:sldMk cId="1320154801" sldId="310"/>
            <ac:spMk id="13" creationId="{9F2DF0A1-37B9-C387-20F5-02CAB68978A7}"/>
          </ac:spMkLst>
        </pc:spChg>
        <pc:spChg chg="add mod">
          <ac:chgData name="Stavrianos Panagiotis" userId="2615ed41-8f01-413b-907d-a33139c64299" providerId="ADAL" clId="{2F646D05-28A7-4D8B-82D3-87C825C61CC1}" dt="2022-05-17T20:30:46.865" v="4283" actId="5793"/>
          <ac:spMkLst>
            <pc:docMk/>
            <pc:sldMk cId="1320154801" sldId="310"/>
            <ac:spMk id="14" creationId="{900506E3-5DB2-9C39-54BE-D1B6B76FE4ED}"/>
          </ac:spMkLst>
        </pc:spChg>
        <pc:picChg chg="add mod modCrop">
          <ac:chgData name="Stavrianos Panagiotis" userId="2615ed41-8f01-413b-907d-a33139c64299" providerId="ADAL" clId="{2F646D05-28A7-4D8B-82D3-87C825C61CC1}" dt="2022-05-17T20:28:21.076" v="4186" actId="732"/>
          <ac:picMkLst>
            <pc:docMk/>
            <pc:sldMk cId="1320154801" sldId="310"/>
            <ac:picMk id="3" creationId="{F767C84C-10D7-A35B-8955-D801E181567C}"/>
          </ac:picMkLst>
        </pc:picChg>
        <pc:picChg chg="del">
          <ac:chgData name="Stavrianos Panagiotis" userId="2615ed41-8f01-413b-907d-a33139c64299" providerId="ADAL" clId="{2F646D05-28A7-4D8B-82D3-87C825C61CC1}" dt="2022-05-17T20:27:45.307" v="4179" actId="478"/>
          <ac:picMkLst>
            <pc:docMk/>
            <pc:sldMk cId="1320154801" sldId="310"/>
            <ac:picMk id="4" creationId="{DA43DDBA-3047-33C0-FA99-19D5FFF8188F}"/>
          </ac:picMkLst>
        </pc:picChg>
        <pc:picChg chg="del">
          <ac:chgData name="Stavrianos Panagiotis" userId="2615ed41-8f01-413b-907d-a33139c64299" providerId="ADAL" clId="{2F646D05-28A7-4D8B-82D3-87C825C61CC1}" dt="2022-05-17T20:27:45.780" v="4180" actId="478"/>
          <ac:picMkLst>
            <pc:docMk/>
            <pc:sldMk cId="1320154801" sldId="310"/>
            <ac:picMk id="8" creationId="{A01C6C0F-244D-EC86-DF25-F175A7DE3283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43:46.205" v="5138" actId="1076"/>
        <pc:sldMkLst>
          <pc:docMk/>
          <pc:sldMk cId="2001148936" sldId="311"/>
        </pc:sldMkLst>
        <pc:spChg chg="add mod">
          <ac:chgData name="Stavrianos Panagiotis" userId="2615ed41-8f01-413b-907d-a33139c64299" providerId="ADAL" clId="{2F646D05-28A7-4D8B-82D3-87C825C61CC1}" dt="2022-05-17T20:39:43.407" v="4928" actId="20577"/>
          <ac:spMkLst>
            <pc:docMk/>
            <pc:sldMk cId="2001148936" sldId="311"/>
            <ac:spMk id="8" creationId="{B4B53ACE-CDAF-35B2-BEFD-036DCA43FCDF}"/>
          </ac:spMkLst>
        </pc:spChg>
        <pc:spChg chg="del mod">
          <ac:chgData name="Stavrianos Panagiotis" userId="2615ed41-8f01-413b-907d-a33139c64299" providerId="ADAL" clId="{2F646D05-28A7-4D8B-82D3-87C825C61CC1}" dt="2022-05-17T20:32:47.938" v="4350" actId="478"/>
          <ac:spMkLst>
            <pc:docMk/>
            <pc:sldMk cId="2001148936" sldId="311"/>
            <ac:spMk id="14" creationId="{900506E3-5DB2-9C39-54BE-D1B6B76FE4ED}"/>
          </ac:spMkLst>
        </pc:spChg>
        <pc:spChg chg="mod">
          <ac:chgData name="Stavrianos Panagiotis" userId="2615ed41-8f01-413b-907d-a33139c64299" providerId="ADAL" clId="{2F646D05-28A7-4D8B-82D3-87C825C61CC1}" dt="2022-05-17T20:31:21.137" v="4329" actId="20577"/>
          <ac:spMkLst>
            <pc:docMk/>
            <pc:sldMk cId="2001148936" sldId="311"/>
            <ac:spMk id="129" creationId="{00000000-0000-0000-0000-000000000000}"/>
          </ac:spMkLst>
        </pc:spChg>
        <pc:graphicFrameChg chg="add mod modGraphic">
          <ac:chgData name="Stavrianos Panagiotis" userId="2615ed41-8f01-413b-907d-a33139c64299" providerId="ADAL" clId="{2F646D05-28A7-4D8B-82D3-87C825C61CC1}" dt="2022-05-17T20:43:46.205" v="5138" actId="1076"/>
          <ac:graphicFrameMkLst>
            <pc:docMk/>
            <pc:sldMk cId="2001148936" sldId="311"/>
            <ac:graphicFrameMk id="2" creationId="{4A2B9DB5-DCFE-7511-7912-4CFE5950F3A5}"/>
          </ac:graphicFrameMkLst>
        </pc:graphicFrameChg>
        <pc:graphicFrameChg chg="add mod">
          <ac:chgData name="Stavrianos Panagiotis" userId="2615ed41-8f01-413b-907d-a33139c64299" providerId="ADAL" clId="{2F646D05-28A7-4D8B-82D3-87C825C61CC1}" dt="2022-05-17T20:34:01.704" v="4472" actId="20577"/>
          <ac:graphicFrameMkLst>
            <pc:docMk/>
            <pc:sldMk cId="2001148936" sldId="311"/>
            <ac:graphicFrameMk id="7" creationId="{73CC98F1-1F86-321E-BB94-EC7D56A03364}"/>
          </ac:graphicFrameMkLst>
        </pc:graphicFrameChg>
        <pc:picChg chg="del">
          <ac:chgData name="Stavrianos Panagiotis" userId="2615ed41-8f01-413b-907d-a33139c64299" providerId="ADAL" clId="{2F646D05-28A7-4D8B-82D3-87C825C61CC1}" dt="2022-05-17T20:31:08.879" v="4287" actId="478"/>
          <ac:picMkLst>
            <pc:docMk/>
            <pc:sldMk cId="2001148936" sldId="311"/>
            <ac:picMk id="3" creationId="{F767C84C-10D7-A35B-8955-D801E181567C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40:21.746" v="4985" actId="5793"/>
        <pc:sldMkLst>
          <pc:docMk/>
          <pc:sldMk cId="829290624" sldId="312"/>
        </pc:sldMkLst>
        <pc:spChg chg="del">
          <ac:chgData name="Stavrianos Panagiotis" userId="2615ed41-8f01-413b-907d-a33139c64299" providerId="ADAL" clId="{2F646D05-28A7-4D8B-82D3-87C825C61CC1}" dt="2022-05-17T20:35:53.142" v="4745" actId="478"/>
          <ac:spMkLst>
            <pc:docMk/>
            <pc:sldMk cId="829290624" sldId="312"/>
            <ac:spMk id="8" creationId="{B4B53ACE-CDAF-35B2-BEFD-036DCA43FCDF}"/>
          </ac:spMkLst>
        </pc:spChg>
        <pc:spChg chg="add mod">
          <ac:chgData name="Stavrianos Panagiotis" userId="2615ed41-8f01-413b-907d-a33139c64299" providerId="ADAL" clId="{2F646D05-28A7-4D8B-82D3-87C825C61CC1}" dt="2022-05-17T20:37:48.224" v="4809" actId="1076"/>
          <ac:spMkLst>
            <pc:docMk/>
            <pc:sldMk cId="829290624" sldId="312"/>
            <ac:spMk id="10" creationId="{7422DE64-2B65-C0B8-51D6-8829789EF8B3}"/>
          </ac:spMkLst>
        </pc:spChg>
        <pc:spChg chg="add mod">
          <ac:chgData name="Stavrianos Panagiotis" userId="2615ed41-8f01-413b-907d-a33139c64299" providerId="ADAL" clId="{2F646D05-28A7-4D8B-82D3-87C825C61CC1}" dt="2022-05-17T20:37:40.907" v="4807" actId="27636"/>
          <ac:spMkLst>
            <pc:docMk/>
            <pc:sldMk cId="829290624" sldId="312"/>
            <ac:spMk id="13" creationId="{D0C1FF33-2603-A8AF-04F4-A773C9D33B46}"/>
          </ac:spMkLst>
        </pc:spChg>
        <pc:spChg chg="add mod">
          <ac:chgData name="Stavrianos Panagiotis" userId="2615ed41-8f01-413b-907d-a33139c64299" providerId="ADAL" clId="{2F646D05-28A7-4D8B-82D3-87C825C61CC1}" dt="2022-05-17T20:40:21.746" v="4985" actId="5793"/>
          <ac:spMkLst>
            <pc:docMk/>
            <pc:sldMk cId="829290624" sldId="312"/>
            <ac:spMk id="17" creationId="{6C31532A-A991-C6AA-0898-2DEF16CD8B0B}"/>
          </ac:spMkLst>
        </pc:spChg>
        <pc:graphicFrameChg chg="del">
          <ac:chgData name="Stavrianos Panagiotis" userId="2615ed41-8f01-413b-907d-a33139c64299" providerId="ADAL" clId="{2F646D05-28A7-4D8B-82D3-87C825C61CC1}" dt="2022-05-17T20:35:55.983" v="4746" actId="478"/>
          <ac:graphicFrameMkLst>
            <pc:docMk/>
            <pc:sldMk cId="829290624" sldId="312"/>
            <ac:graphicFrameMk id="7" creationId="{73CC98F1-1F86-321E-BB94-EC7D56A03364}"/>
          </ac:graphicFrameMkLst>
        </pc:graphicFrameChg>
        <pc:picChg chg="add mod modCrop">
          <ac:chgData name="Stavrianos Panagiotis" userId="2615ed41-8f01-413b-907d-a33139c64299" providerId="ADAL" clId="{2F646D05-28A7-4D8B-82D3-87C825C61CC1}" dt="2022-05-17T20:37:43.776" v="4808" actId="1076"/>
          <ac:picMkLst>
            <pc:docMk/>
            <pc:sldMk cId="829290624" sldId="312"/>
            <ac:picMk id="3" creationId="{C8145FFF-9657-4A14-C905-74B7084A021B}"/>
          </ac:picMkLst>
        </pc:picChg>
        <pc:picChg chg="add mod">
          <ac:chgData name="Stavrianos Panagiotis" userId="2615ed41-8f01-413b-907d-a33139c64299" providerId="ADAL" clId="{2F646D05-28A7-4D8B-82D3-87C825C61CC1}" dt="2022-05-17T20:37:26.049" v="4784" actId="1076"/>
          <ac:picMkLst>
            <pc:docMk/>
            <pc:sldMk cId="829290624" sldId="312"/>
            <ac:picMk id="5" creationId="{265DD157-461A-8E5F-D0E3-307A3CD4FDF7}"/>
          </ac:picMkLst>
        </pc:picChg>
        <pc:picChg chg="add del">
          <ac:chgData name="Stavrianos Panagiotis" userId="2615ed41-8f01-413b-907d-a33139c64299" providerId="ADAL" clId="{2F646D05-28A7-4D8B-82D3-87C825C61CC1}" dt="2022-05-17T20:39:21.024" v="4855" actId="478"/>
          <ac:picMkLst>
            <pc:docMk/>
            <pc:sldMk cId="829290624" sldId="312"/>
            <ac:picMk id="9" creationId="{140ADC69-5035-512E-449E-C1DA3161F5F4}"/>
          </ac:picMkLst>
        </pc:picChg>
        <pc:picChg chg="add del mod">
          <ac:chgData name="Stavrianos Panagiotis" userId="2615ed41-8f01-413b-907d-a33139c64299" providerId="ADAL" clId="{2F646D05-28A7-4D8B-82D3-87C825C61CC1}" dt="2022-05-17T20:39:20.434" v="4854" actId="478"/>
          <ac:picMkLst>
            <pc:docMk/>
            <pc:sldMk cId="829290624" sldId="312"/>
            <ac:picMk id="16" creationId="{82BE8B10-984F-75B9-E493-DC8C89E8C7D0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41:47.311" v="5030" actId="20577"/>
        <pc:sldMkLst>
          <pc:docMk/>
          <pc:sldMk cId="2533923010" sldId="313"/>
        </pc:sldMkLst>
        <pc:spChg chg="mod">
          <ac:chgData name="Stavrianos Panagiotis" userId="2615ed41-8f01-413b-907d-a33139c64299" providerId="ADAL" clId="{2F646D05-28A7-4D8B-82D3-87C825C61CC1}" dt="2022-05-17T20:38:37.471" v="4845" actId="27636"/>
          <ac:spMkLst>
            <pc:docMk/>
            <pc:sldMk cId="2533923010" sldId="313"/>
            <ac:spMk id="10" creationId="{7422DE64-2B65-C0B8-51D6-8829789EF8B3}"/>
          </ac:spMkLst>
        </pc:spChg>
        <pc:spChg chg="mod">
          <ac:chgData name="Stavrianos Panagiotis" userId="2615ed41-8f01-413b-907d-a33139c64299" providerId="ADAL" clId="{2F646D05-28A7-4D8B-82D3-87C825C61CC1}" dt="2022-05-17T20:41:47.311" v="5030" actId="20577"/>
          <ac:spMkLst>
            <pc:docMk/>
            <pc:sldMk cId="2533923010" sldId="313"/>
            <ac:spMk id="13" creationId="{D0C1FF33-2603-A8AF-04F4-A773C9D33B46}"/>
          </ac:spMkLst>
        </pc:spChg>
        <pc:picChg chg="del">
          <ac:chgData name="Stavrianos Panagiotis" userId="2615ed41-8f01-413b-907d-a33139c64299" providerId="ADAL" clId="{2F646D05-28A7-4D8B-82D3-87C825C61CC1}" dt="2022-05-17T20:38:25.156" v="4816" actId="478"/>
          <ac:picMkLst>
            <pc:docMk/>
            <pc:sldMk cId="2533923010" sldId="313"/>
            <ac:picMk id="3" creationId="{C8145FFF-9657-4A14-C905-74B7084A021B}"/>
          </ac:picMkLst>
        </pc:picChg>
        <pc:picChg chg="add mod modCrop">
          <ac:chgData name="Stavrianos Panagiotis" userId="2615ed41-8f01-413b-907d-a33139c64299" providerId="ADAL" clId="{2F646D05-28A7-4D8B-82D3-87C825C61CC1}" dt="2022-05-17T20:39:15.846" v="4853" actId="1076"/>
          <ac:picMkLst>
            <pc:docMk/>
            <pc:sldMk cId="2533923010" sldId="313"/>
            <ac:picMk id="4" creationId="{1B78F592-D99F-75DF-9A01-5680175B559A}"/>
          </ac:picMkLst>
        </pc:picChg>
        <pc:picChg chg="del">
          <ac:chgData name="Stavrianos Panagiotis" userId="2615ed41-8f01-413b-907d-a33139c64299" providerId="ADAL" clId="{2F646D05-28A7-4D8B-82D3-87C825C61CC1}" dt="2022-05-17T20:38:40.918" v="4846" actId="478"/>
          <ac:picMkLst>
            <pc:docMk/>
            <pc:sldMk cId="2533923010" sldId="313"/>
            <ac:picMk id="5" creationId="{265DD157-461A-8E5F-D0E3-307A3CD4FDF7}"/>
          </ac:picMkLst>
        </pc:picChg>
        <pc:picChg chg="mod">
          <ac:chgData name="Stavrianos Panagiotis" userId="2615ed41-8f01-413b-907d-a33139c64299" providerId="ADAL" clId="{2F646D05-28A7-4D8B-82D3-87C825C61CC1}" dt="2022-05-17T20:38:27.237" v="4817" actId="1076"/>
          <ac:picMkLst>
            <pc:docMk/>
            <pc:sldMk cId="2533923010" sldId="313"/>
            <ac:picMk id="9" creationId="{140ADC69-5035-512E-449E-C1DA3161F5F4}"/>
          </ac:picMkLst>
        </pc:picChg>
        <pc:picChg chg="del">
          <ac:chgData name="Stavrianos Panagiotis" userId="2615ed41-8f01-413b-907d-a33139c64299" providerId="ADAL" clId="{2F646D05-28A7-4D8B-82D3-87C825C61CC1}" dt="2022-05-17T20:38:16.631" v="4813" actId="478"/>
          <ac:picMkLst>
            <pc:docMk/>
            <pc:sldMk cId="2533923010" sldId="313"/>
            <ac:picMk id="16" creationId="{82BE8B10-984F-75B9-E493-DC8C89E8C7D0}"/>
          </ac:picMkLst>
        </pc:picChg>
      </pc:sldChg>
      <pc:sldChg chg="addSp delSp modSp add mod">
        <pc:chgData name="Stavrianos Panagiotis" userId="2615ed41-8f01-413b-907d-a33139c64299" providerId="ADAL" clId="{2F646D05-28A7-4D8B-82D3-87C825C61CC1}" dt="2022-05-17T20:41:42.549" v="5022" actId="27636"/>
        <pc:sldMkLst>
          <pc:docMk/>
          <pc:sldMk cId="750621554" sldId="314"/>
        </pc:sldMkLst>
        <pc:spChg chg="mod">
          <ac:chgData name="Stavrianos Panagiotis" userId="2615ed41-8f01-413b-907d-a33139c64299" providerId="ADAL" clId="{2F646D05-28A7-4D8B-82D3-87C825C61CC1}" dt="2022-05-17T20:41:02.048" v="5002" actId="20577"/>
          <ac:spMkLst>
            <pc:docMk/>
            <pc:sldMk cId="750621554" sldId="314"/>
            <ac:spMk id="10" creationId="{7422DE64-2B65-C0B8-51D6-8829789EF8B3}"/>
          </ac:spMkLst>
        </pc:spChg>
        <pc:spChg chg="mod">
          <ac:chgData name="Stavrianos Panagiotis" userId="2615ed41-8f01-413b-907d-a33139c64299" providerId="ADAL" clId="{2F646D05-28A7-4D8B-82D3-87C825C61CC1}" dt="2022-05-17T20:41:42.549" v="5022" actId="27636"/>
          <ac:spMkLst>
            <pc:docMk/>
            <pc:sldMk cId="750621554" sldId="314"/>
            <ac:spMk id="13" creationId="{D0C1FF33-2603-A8AF-04F4-A773C9D33B46}"/>
          </ac:spMkLst>
        </pc:spChg>
        <pc:picChg chg="add mod">
          <ac:chgData name="Stavrianos Panagiotis" userId="2615ed41-8f01-413b-907d-a33139c64299" providerId="ADAL" clId="{2F646D05-28A7-4D8B-82D3-87C825C61CC1}" dt="2022-05-17T20:40:58.145" v="4992" actId="1076"/>
          <ac:picMkLst>
            <pc:docMk/>
            <pc:sldMk cId="750621554" sldId="314"/>
            <ac:picMk id="3" creationId="{198AB0E0-C570-BBF4-ED54-D3F7D84D47B1}"/>
          </ac:picMkLst>
        </pc:picChg>
        <pc:picChg chg="del">
          <ac:chgData name="Stavrianos Panagiotis" userId="2615ed41-8f01-413b-907d-a33139c64299" providerId="ADAL" clId="{2F646D05-28A7-4D8B-82D3-87C825C61CC1}" dt="2022-05-17T20:41:04.288" v="5003" actId="478"/>
          <ac:picMkLst>
            <pc:docMk/>
            <pc:sldMk cId="750621554" sldId="314"/>
            <ac:picMk id="4" creationId="{1B78F592-D99F-75DF-9A01-5680175B559A}"/>
          </ac:picMkLst>
        </pc:picChg>
        <pc:picChg chg="add mod">
          <ac:chgData name="Stavrianos Panagiotis" userId="2615ed41-8f01-413b-907d-a33139c64299" providerId="ADAL" clId="{2F646D05-28A7-4D8B-82D3-87C825C61CC1}" dt="2022-05-17T20:41:34.029" v="5007" actId="14100"/>
          <ac:picMkLst>
            <pc:docMk/>
            <pc:sldMk cId="750621554" sldId="314"/>
            <ac:picMk id="6" creationId="{0834503C-7188-D7FD-0DA0-FC759157446F}"/>
          </ac:picMkLst>
        </pc:picChg>
        <pc:picChg chg="del">
          <ac:chgData name="Stavrianos Panagiotis" userId="2615ed41-8f01-413b-907d-a33139c64299" providerId="ADAL" clId="{2F646D05-28A7-4D8B-82D3-87C825C61CC1}" dt="2022-05-17T20:40:48.544" v="4987" actId="478"/>
          <ac:picMkLst>
            <pc:docMk/>
            <pc:sldMk cId="750621554" sldId="314"/>
            <ac:picMk id="9" creationId="{140ADC69-5035-512E-449E-C1DA3161F5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57309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181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7533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5736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6488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687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4463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8063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83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764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4889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322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1619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78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90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568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05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65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7867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72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25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Cambria"/>
              <a:buNone/>
              <a:defRPr sz="6800">
                <a:solidFill>
                  <a:schemeClr val="dk1"/>
                </a:solidFill>
                <a:effectLst>
                  <a:outerShdw blurRad="38100" dist="25400" dir="18900000" algn="bl" rotWithShape="0">
                    <a:srgbClr val="FFFFFF">
                      <a:alpha val="80000"/>
                    </a:srgbClr>
                  </a:outerShdw>
                </a:effectLs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>
                <a:solidFill>
                  <a:srgbClr val="7E3D1E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5888736"/>
            <a:ext cx="12192000" cy="109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dir="54000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 rot="5400000">
            <a:off x="4038600" y="-1465942"/>
            <a:ext cx="4114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 rot="5400000">
            <a:off x="7430100" y="2477130"/>
            <a:ext cx="5561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 rot="5400000">
            <a:off x="2446590" y="-769020"/>
            <a:ext cx="5561400" cy="7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1295400" y="1277258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mbria"/>
              <a:buNone/>
              <a:defRPr sz="5400">
                <a:effectLst>
                  <a:outerShdw blurRad="38100" dist="25400" dir="18900000" algn="bl" rotWithShape="0">
                    <a:srgbClr val="FFFFFF">
                      <a:alpha val="80000"/>
                    </a:srgbClr>
                  </a:outerShdw>
                </a:effectLs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066801" y="5682343"/>
            <a:ext cx="59436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 cap="none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707084" y="0"/>
            <a:ext cx="549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1948" y="283"/>
            <a:ext cx="4427509" cy="685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295400" y="1825625"/>
            <a:ext cx="4724400" cy="4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4724400" cy="41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295400" y="1828800"/>
            <a:ext cx="47274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1295400" y="2470151"/>
            <a:ext cx="47274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3"/>
          </p:nvPr>
        </p:nvSpPr>
        <p:spPr>
          <a:xfrm>
            <a:off x="6167628" y="1828800"/>
            <a:ext cx="47274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 cap="none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4"/>
          </p:nvPr>
        </p:nvSpPr>
        <p:spPr>
          <a:xfrm>
            <a:off x="6169152" y="2470151"/>
            <a:ext cx="47274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6pPr>
            <a:lvl7pPr marL="3200400" lvl="6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6439" y="283"/>
            <a:ext cx="4435717" cy="685628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8229601" y="2514600"/>
            <a:ext cx="3474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  <a:defRPr sz="3200">
                <a:solidFill>
                  <a:srgbClr val="7E3D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790302" y="685800"/>
            <a:ext cx="6126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Char char="•"/>
              <a:defRPr sz="2000"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5pPr>
            <a:lvl6pPr marL="2743200" lvl="5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 sz="20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8229600" y="4343400"/>
            <a:ext cx="34746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7711702" y="0"/>
            <a:ext cx="549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1" name="Google Shape;61;p9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66439" y="283"/>
            <a:ext cx="4435717" cy="685628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229600" y="2514600"/>
            <a:ext cx="34746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E3D1E"/>
              </a:buClr>
              <a:buSzPts val="3200"/>
              <a:buFont typeface="Cambria"/>
              <a:buNone/>
              <a:defRPr sz="3200">
                <a:solidFill>
                  <a:srgbClr val="7E3D1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0" y="1325880"/>
            <a:ext cx="6858000" cy="420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3500" sx="101000" sy="101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229600" y="4343400"/>
            <a:ext cx="34746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556170" y="6419462"/>
            <a:ext cx="13515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10"/>
          <p:cNvSpPr/>
          <p:nvPr/>
        </p:nvSpPr>
        <p:spPr>
          <a:xfrm>
            <a:off x="7711702" y="0"/>
            <a:ext cx="549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5400" dist="25400" algn="t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mbria"/>
              <a:buNone/>
              <a:defRPr sz="3200" b="1" i="0" u="none" strike="noStrike" cap="none">
                <a:solidFill>
                  <a:schemeClr val="accent1"/>
                </a:solidFill>
                <a:effectLst>
                  <a:outerShdw blurRad="38100" dist="25400" dir="18900000" algn="bl" rotWithShape="0">
                    <a:srgbClr val="FFFFFF">
                      <a:alpha val="80000"/>
                    </a:srgbClr>
                  </a:outerShdw>
                </a:effectLst>
                <a:latin typeface="Cambria"/>
                <a:ea typeface="Cambria"/>
                <a:cs typeface="Cambria"/>
                <a:sym typeface="Cambr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295400" y="1277258"/>
            <a:ext cx="9601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{#}</a:t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1295400" y="1113611"/>
            <a:ext cx="10896600" cy="45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25400" dist="12700" dir="16200000">
              <a:srgbClr val="542814">
                <a:alpha val="49803"/>
              </a:srgbClr>
            </a:inn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1903343" y="3433004"/>
            <a:ext cx="100584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algn="r"/>
            <a:r>
              <a:rPr lang="en-US" sz="2000" dirty="0"/>
              <a:t> Senior Insights Analyst Assignment</a:t>
            </a:r>
            <a:endParaRPr lang="el-GR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903343" y="5096565"/>
            <a:ext cx="10058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r"/>
            <a:r>
              <a:rPr lang="en-US" cap="none" dirty="0"/>
              <a:t>Panagiotis </a:t>
            </a:r>
            <a:r>
              <a:rPr lang="en-US" dirty="0" err="1"/>
              <a:t>Stavrianos</a:t>
            </a:r>
            <a:r>
              <a:rPr lang="en-US" dirty="0"/>
              <a:t> </a:t>
            </a:r>
            <a:endParaRPr lang="el-GR" dirty="0"/>
          </a:p>
          <a:p>
            <a:pPr marL="0" indent="0" algn="r"/>
            <a:r>
              <a:rPr lang="en-US" b="0" dirty="0"/>
              <a:t>panagiwthssstav@gmail.com</a:t>
            </a:r>
            <a:endParaRPr lang="el-GR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EC1EA98-4256-3FD1-9C66-D8EE01485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80" y="1115235"/>
            <a:ext cx="2563531" cy="2563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62371" y="2817184"/>
            <a:ext cx="100584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Modelling</a:t>
            </a:r>
            <a:endParaRPr lang="el-G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1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7842733" y="2693200"/>
            <a:ext cx="4293600" cy="12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4400" dirty="0"/>
              <a:t>How to quantify </a:t>
            </a:r>
            <a:r>
              <a:rPr lang="en-US" sz="4400" dirty="0" err="1"/>
              <a:t>behaviour</a:t>
            </a:r>
            <a:r>
              <a:rPr lang="en-US" sz="4400" dirty="0"/>
              <a:t>?</a:t>
            </a:r>
            <a:endParaRPr lang="el-GR" dirty="0"/>
          </a:p>
        </p:txBody>
      </p:sp>
      <p:pic>
        <p:nvPicPr>
          <p:cNvPr id="5" name="Εικόνα 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57F8408A-7EB3-4C90-A243-960AFF590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44" y="330145"/>
            <a:ext cx="5732584" cy="3243393"/>
          </a:xfrm>
          <a:prstGeom prst="rect">
            <a:avLst/>
          </a:prstGeom>
        </p:spPr>
      </p:pic>
      <p:sp>
        <p:nvSpPr>
          <p:cNvPr id="7" name="Θέση κειμένου 2">
            <a:extLst>
              <a:ext uri="{FF2B5EF4-FFF2-40B4-BE49-F238E27FC236}">
                <a16:creationId xmlns:a16="http://schemas.microsoft.com/office/drawing/2014/main" id="{1DF7779D-5B4A-4F5C-A8ED-8FB0B363B528}"/>
              </a:ext>
            </a:extLst>
          </p:cNvPr>
          <p:cNvSpPr txBox="1">
            <a:spLocks/>
          </p:cNvSpPr>
          <p:nvPr/>
        </p:nvSpPr>
        <p:spPr>
          <a:xfrm>
            <a:off x="374281" y="3756157"/>
            <a:ext cx="6889160" cy="3495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Based on </a:t>
            </a:r>
            <a:r>
              <a:rPr lang="en-US" b="1" dirty="0">
                <a:cs typeface="Arial"/>
              </a:rPr>
              <a:t>Pareto Principle</a:t>
            </a:r>
            <a:endParaRPr lang="el-GR" b="1"/>
          </a:p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Understand the </a:t>
            </a:r>
            <a:r>
              <a:rPr lang="en-US" b="1" dirty="0">
                <a:cs typeface="Arial"/>
              </a:rPr>
              <a:t>“value”</a:t>
            </a:r>
            <a:r>
              <a:rPr lang="en-US" dirty="0">
                <a:cs typeface="Arial"/>
              </a:rPr>
              <a:t> for each individual customer</a:t>
            </a:r>
          </a:p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b="1" dirty="0">
                <a:cs typeface="Arial"/>
              </a:rPr>
              <a:t>Segmentation </a:t>
            </a:r>
            <a:r>
              <a:rPr lang="en-US" dirty="0">
                <a:cs typeface="Arial"/>
              </a:rPr>
              <a:t>on diverse groups for developing different </a:t>
            </a:r>
            <a:r>
              <a:rPr lang="en-US" b="1" dirty="0">
                <a:cs typeface="Arial"/>
              </a:rPr>
              <a:t>marketing strategies</a:t>
            </a: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b="1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851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295400" y="1277257"/>
            <a:ext cx="9601200" cy="5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2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/>
          </a:p>
          <a:p>
            <a:pPr marL="36576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594360" lvl="1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FM Analysis</a:t>
            </a:r>
            <a:endParaRPr lang="el-GR" sz="2850" b="0" dirty="0">
              <a:cs typeface="Arial"/>
            </a:endParaRPr>
          </a:p>
        </p:txBody>
      </p:sp>
      <p:sp>
        <p:nvSpPr>
          <p:cNvPr id="2" name="Θέση κειμένου 2">
            <a:extLst>
              <a:ext uri="{FF2B5EF4-FFF2-40B4-BE49-F238E27FC236}">
                <a16:creationId xmlns:a16="http://schemas.microsoft.com/office/drawing/2014/main" id="{6CA67027-AE12-49DC-98D7-28F940C781E3}"/>
              </a:ext>
            </a:extLst>
          </p:cNvPr>
          <p:cNvSpPr txBox="1">
            <a:spLocks/>
          </p:cNvSpPr>
          <p:nvPr/>
        </p:nvSpPr>
        <p:spPr>
          <a:xfrm>
            <a:off x="1197935" y="1232956"/>
            <a:ext cx="9601200" cy="500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lvl="1" indent="-228600" algn="just">
              <a:spcBef>
                <a:spcPts val="0"/>
              </a:spcBef>
            </a:pPr>
            <a:endParaRPr lang="en-US" b="1" u="sng">
              <a:cs typeface="Arial"/>
            </a:endParaRPr>
          </a:p>
        </p:txBody>
      </p:sp>
      <p:sp>
        <p:nvSpPr>
          <p:cNvPr id="4" name="Θέση κειμένου 2">
            <a:extLst>
              <a:ext uri="{FF2B5EF4-FFF2-40B4-BE49-F238E27FC236}">
                <a16:creationId xmlns:a16="http://schemas.microsoft.com/office/drawing/2014/main" id="{B39B4ABF-8E15-42CA-AE7C-861778B70AD0}"/>
              </a:ext>
            </a:extLst>
          </p:cNvPr>
          <p:cNvSpPr txBox="1">
            <a:spLocks/>
          </p:cNvSpPr>
          <p:nvPr/>
        </p:nvSpPr>
        <p:spPr>
          <a:xfrm>
            <a:off x="1215656" y="1232033"/>
            <a:ext cx="9683160" cy="506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In the assignment</a:t>
            </a:r>
            <a:r>
              <a:rPr lang="en-US" b="1" dirty="0">
                <a:cs typeface="Arial"/>
              </a:rPr>
              <a:t>, frequency </a:t>
            </a:r>
            <a:r>
              <a:rPr lang="en-US" dirty="0">
                <a:cs typeface="Arial"/>
              </a:rPr>
              <a:t>and </a:t>
            </a:r>
            <a:r>
              <a:rPr lang="en-US" b="1" dirty="0">
                <a:cs typeface="Arial"/>
              </a:rPr>
              <a:t>order value </a:t>
            </a:r>
            <a:r>
              <a:rPr lang="en-US" dirty="0">
                <a:cs typeface="Arial"/>
              </a:rPr>
              <a:t> are determined to be the main variables</a:t>
            </a:r>
          </a:p>
          <a:p>
            <a:pPr marL="731520" lvl="2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731520" lvl="2" indent="-228600" algn="just">
              <a:spcBef>
                <a:spcPts val="0"/>
              </a:spcBef>
            </a:pPr>
            <a:r>
              <a:rPr lang="en-US" b="1" dirty="0">
                <a:cs typeface="Arial"/>
              </a:rPr>
              <a:t>Recency </a:t>
            </a:r>
            <a:r>
              <a:rPr lang="en-US" dirty="0">
                <a:cs typeface="Arial"/>
              </a:rPr>
              <a:t>is avoided and </a:t>
            </a:r>
            <a:r>
              <a:rPr lang="en-US" b="1" dirty="0">
                <a:cs typeface="Arial"/>
              </a:rPr>
              <a:t>monetary value </a:t>
            </a:r>
            <a:r>
              <a:rPr lang="en-US" dirty="0">
                <a:cs typeface="Arial"/>
              </a:rPr>
              <a:t>is determined as the mean order value for each customer</a:t>
            </a:r>
          </a:p>
          <a:p>
            <a:pPr marL="731520" lvl="2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502920" lvl="2" indent="0" algn="just">
              <a:spcBef>
                <a:spcPts val="0"/>
              </a:spcBef>
              <a:buNone/>
            </a:pPr>
            <a:endParaRPr lang="en-US" dirty="0">
              <a:cs typeface="Arial"/>
            </a:endParaRPr>
          </a:p>
          <a:p>
            <a:pPr marL="731520" lvl="2" indent="-228600" algn="just">
              <a:spcBef>
                <a:spcPts val="0"/>
              </a:spcBef>
            </a:pPr>
            <a:endParaRPr lang="en-US" b="1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Analysis can be conveyed through 2 main strategies:</a:t>
            </a:r>
          </a:p>
          <a:p>
            <a:pPr marL="731520" lvl="2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731520" lvl="2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Clustering in </a:t>
            </a:r>
            <a:r>
              <a:rPr lang="en-US" b="1" dirty="0">
                <a:cs typeface="Arial"/>
              </a:rPr>
              <a:t>each</a:t>
            </a:r>
            <a:r>
              <a:rPr lang="en-US" dirty="0">
                <a:cs typeface="Arial"/>
              </a:rPr>
              <a:t> individual feature, score each cluster per feature and add the overall points</a:t>
            </a:r>
          </a:p>
          <a:p>
            <a:pPr marL="731520" lvl="2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731520" lvl="2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General clustering approach with all features and inference each cluster</a:t>
            </a:r>
          </a:p>
          <a:p>
            <a:pPr marL="502920" lvl="2" indent="0" algn="just">
              <a:spcBef>
                <a:spcPts val="0"/>
              </a:spcBef>
              <a:buNone/>
            </a:pPr>
            <a:endParaRPr lang="en-US" dirty="0">
              <a:cs typeface="Arial"/>
            </a:endParaRPr>
          </a:p>
          <a:p>
            <a:pPr marL="502920" lvl="2" indent="0" algn="just">
              <a:spcBef>
                <a:spcPts val="0"/>
              </a:spcBef>
              <a:buNone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dirty="0">
                <a:cs typeface="Arial"/>
              </a:rPr>
              <a:t>In this assignment, the individual feature clustering </a:t>
            </a:r>
            <a:r>
              <a:rPr lang="en-US" b="1" dirty="0">
                <a:cs typeface="Arial"/>
              </a:rPr>
              <a:t>does not present </a:t>
            </a:r>
            <a:r>
              <a:rPr lang="en-US" dirty="0">
                <a:cs typeface="Arial"/>
              </a:rPr>
              <a:t>any </a:t>
            </a:r>
            <a:r>
              <a:rPr lang="en-US" b="1" dirty="0">
                <a:cs typeface="Arial"/>
              </a:rPr>
              <a:t>meaningful </a:t>
            </a:r>
            <a:r>
              <a:rPr lang="en-US" dirty="0">
                <a:cs typeface="Arial"/>
              </a:rPr>
              <a:t>clusters and the general clustering approach on all features </a:t>
            </a:r>
            <a:r>
              <a:rPr lang="en-US" b="1" dirty="0">
                <a:cs typeface="Arial"/>
              </a:rPr>
              <a:t>is executed</a:t>
            </a:r>
            <a:r>
              <a:rPr lang="en-US" dirty="0">
                <a:cs typeface="Arial"/>
              </a:rPr>
              <a:t>.</a:t>
            </a: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</a:pPr>
            <a:r>
              <a:rPr lang="en-US" u="sng" dirty="0">
                <a:cs typeface="Arial"/>
              </a:rPr>
              <a:t>Improvement</a:t>
            </a:r>
            <a:r>
              <a:rPr lang="en-US" dirty="0">
                <a:cs typeface="Arial"/>
              </a:rPr>
              <a:t>: Additional features in clustering, such as average cost, recency, cash, cuisine,..</a:t>
            </a:r>
          </a:p>
          <a:p>
            <a:pPr marL="274320" lvl="1" indent="-228600" algn="just">
              <a:spcBef>
                <a:spcPts val="0"/>
              </a:spcBef>
            </a:pPr>
            <a:endParaRPr lang="en-US" u="sn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94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295400" y="1277257"/>
            <a:ext cx="9601200" cy="5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2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b="1"/>
          </a:p>
          <a:p>
            <a:pPr marL="365760" lvl="1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594360" lvl="1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FM Analysis</a:t>
            </a:r>
            <a:endParaRPr lang="el-GR" sz="2850" b="0" dirty="0">
              <a:cs typeface="Arial"/>
            </a:endParaRPr>
          </a:p>
        </p:txBody>
      </p:sp>
      <p:sp>
        <p:nvSpPr>
          <p:cNvPr id="2" name="Θέση κειμένου 2">
            <a:extLst>
              <a:ext uri="{FF2B5EF4-FFF2-40B4-BE49-F238E27FC236}">
                <a16:creationId xmlns:a16="http://schemas.microsoft.com/office/drawing/2014/main" id="{6CA67027-AE12-49DC-98D7-28F940C781E3}"/>
              </a:ext>
            </a:extLst>
          </p:cNvPr>
          <p:cNvSpPr txBox="1">
            <a:spLocks/>
          </p:cNvSpPr>
          <p:nvPr/>
        </p:nvSpPr>
        <p:spPr>
          <a:xfrm>
            <a:off x="1197935" y="1232956"/>
            <a:ext cx="9601200" cy="5001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274320" lvl="1" indent="-228600" algn="just">
              <a:spcBef>
                <a:spcPts val="0"/>
              </a:spcBef>
            </a:pPr>
            <a:endParaRPr lang="en-US" b="1" u="sng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7034C-94ED-705B-8116-72A2C614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30" y="1277257"/>
            <a:ext cx="7072603" cy="2597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BB797-0171-1263-FA6A-0AB9CFB12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331" y="3915692"/>
            <a:ext cx="7072604" cy="257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Clustering FM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5" name="Θέση κειμένου 2">
            <a:extLst>
              <a:ext uri="{FF2B5EF4-FFF2-40B4-BE49-F238E27FC236}">
                <a16:creationId xmlns:a16="http://schemas.microsoft.com/office/drawing/2014/main" id="{EB643CBE-984D-4487-BEF7-5DA35571E58A}"/>
              </a:ext>
            </a:extLst>
          </p:cNvPr>
          <p:cNvSpPr txBox="1">
            <a:spLocks/>
          </p:cNvSpPr>
          <p:nvPr/>
        </p:nvSpPr>
        <p:spPr>
          <a:xfrm>
            <a:off x="1353378" y="1268976"/>
            <a:ext cx="9543222" cy="3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dirty="0" err="1">
                <a:cs typeface="Arial"/>
              </a:rPr>
              <a:t>KMeans</a:t>
            </a:r>
            <a:r>
              <a:rPr lang="en-US" sz="2000" dirty="0">
                <a:cs typeface="Arial"/>
              </a:rPr>
              <a:t> clustering on standardized FM features</a:t>
            </a: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6" name="Θέση κειμένου 2">
            <a:extLst>
              <a:ext uri="{FF2B5EF4-FFF2-40B4-BE49-F238E27FC236}">
                <a16:creationId xmlns:a16="http://schemas.microsoft.com/office/drawing/2014/main" id="{B8968DA9-28F7-1542-CC39-5EA52499F54D}"/>
              </a:ext>
            </a:extLst>
          </p:cNvPr>
          <p:cNvSpPr txBox="1">
            <a:spLocks/>
          </p:cNvSpPr>
          <p:nvPr/>
        </p:nvSpPr>
        <p:spPr>
          <a:xfrm>
            <a:off x="1353378" y="1786586"/>
            <a:ext cx="4914900" cy="193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u="sng" dirty="0">
                <a:cs typeface="Arial"/>
              </a:rPr>
              <a:t>Creation of 6 Clusters (Elbow Method)</a:t>
            </a: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u="sng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u="sng" dirty="0">
                <a:cs typeface="Arial"/>
              </a:rPr>
              <a:t>Cluster 2</a:t>
            </a:r>
            <a:r>
              <a:rPr lang="en-US" sz="2000" b="1" dirty="0">
                <a:cs typeface="Arial"/>
              </a:rPr>
              <a:t>: Churn-risk users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u="sng" dirty="0">
                <a:cs typeface="Arial"/>
              </a:rPr>
              <a:t>Cluster 4-1</a:t>
            </a:r>
            <a:r>
              <a:rPr lang="en-US" sz="2000" b="1" dirty="0">
                <a:cs typeface="Arial"/>
              </a:rPr>
              <a:t>: Low Value users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u="sng" dirty="0">
                <a:cs typeface="Arial"/>
              </a:rPr>
              <a:t>Cluster 0-5-3</a:t>
            </a:r>
            <a:r>
              <a:rPr lang="en-US" sz="2000" b="1" dirty="0">
                <a:cs typeface="Arial"/>
              </a:rPr>
              <a:t>: High-value users with high frequency</a:t>
            </a: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788B3-920D-D6E9-88C6-160A1EE0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50" y="2037649"/>
            <a:ext cx="5305664" cy="1947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CF352-ACA4-67EC-3E64-3551029CF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01" y="4035521"/>
            <a:ext cx="4505325" cy="220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8A908-3ABE-B655-1F83-BF8EF86309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035" y="3882108"/>
            <a:ext cx="21240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Cuisine per Cluster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529AB-EB22-679D-2E41-B925F302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31" y="2864361"/>
            <a:ext cx="11268269" cy="3420179"/>
          </a:xfrm>
          <a:prstGeom prst="rect">
            <a:avLst/>
          </a:prstGeom>
        </p:spPr>
      </p:pic>
      <p:sp>
        <p:nvSpPr>
          <p:cNvPr id="10" name="Θέση κειμένου 2">
            <a:extLst>
              <a:ext uri="{FF2B5EF4-FFF2-40B4-BE49-F238E27FC236}">
                <a16:creationId xmlns:a16="http://schemas.microsoft.com/office/drawing/2014/main" id="{D4492DFD-44F7-F021-C6BD-A2D59AE1B998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Breakfast income from High-Value users (0-5-1), 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dirty="0">
                <a:cs typeface="Arial"/>
              </a:rPr>
              <a:t>Reduced </a:t>
            </a:r>
            <a:r>
              <a:rPr lang="en-US" sz="2000" dirty="0">
                <a:cs typeface="Arial"/>
              </a:rPr>
              <a:t>breakfast orders from </a:t>
            </a:r>
            <a:r>
              <a:rPr lang="en-US" sz="2000" b="1" dirty="0">
                <a:cs typeface="Arial"/>
              </a:rPr>
              <a:t>churn-risk </a:t>
            </a:r>
            <a:r>
              <a:rPr lang="en-US" sz="2000" dirty="0">
                <a:cs typeface="Arial"/>
              </a:rPr>
              <a:t>and </a:t>
            </a:r>
            <a:r>
              <a:rPr lang="en-US" sz="2000" b="1" dirty="0">
                <a:cs typeface="Arial"/>
              </a:rPr>
              <a:t>low-value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34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Clustering FM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D149F-9094-4F80-E2EB-470EE42D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202" y="2453951"/>
            <a:ext cx="7001898" cy="3849460"/>
          </a:xfrm>
          <a:prstGeom prst="rect">
            <a:avLst/>
          </a:prstGeom>
        </p:spPr>
      </p:pic>
      <p:sp>
        <p:nvSpPr>
          <p:cNvPr id="12" name="Θέση κειμένου 2">
            <a:extLst>
              <a:ext uri="{FF2B5EF4-FFF2-40B4-BE49-F238E27FC236}">
                <a16:creationId xmlns:a16="http://schemas.microsoft.com/office/drawing/2014/main" id="{85770FE2-5843-48DF-1473-B7A2216A730E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Churn-risk customers in low frequency - revenue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b="1" dirty="0">
                <a:cs typeface="Arial"/>
              </a:rPr>
              <a:t>Low-Value</a:t>
            </a:r>
            <a:r>
              <a:rPr lang="en-US" sz="2000" dirty="0">
                <a:cs typeface="Arial"/>
              </a:rPr>
              <a:t> can be merged as deliver same frequency and multiple revenue width</a:t>
            </a: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3" name="Θέση κειμένου 2">
            <a:extLst>
              <a:ext uri="{FF2B5EF4-FFF2-40B4-BE49-F238E27FC236}">
                <a16:creationId xmlns:a16="http://schemas.microsoft.com/office/drawing/2014/main" id="{4E6055D7-8D63-0EA0-B6FD-4711CD08D51D}"/>
              </a:ext>
            </a:extLst>
          </p:cNvPr>
          <p:cNvSpPr txBox="1">
            <a:spLocks/>
          </p:cNvSpPr>
          <p:nvPr/>
        </p:nvSpPr>
        <p:spPr>
          <a:xfrm>
            <a:off x="1295400" y="2340873"/>
            <a:ext cx="3533918" cy="396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b="1" dirty="0">
                <a:cs typeface="Arial"/>
              </a:rPr>
              <a:t>High-Value </a:t>
            </a:r>
            <a:r>
              <a:rPr lang="en-US" sz="2000" dirty="0">
                <a:cs typeface="Arial"/>
              </a:rPr>
              <a:t>produce same revenue (cluster 5 slightly increased)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Target in low breakfast revenue while frequency is high (cluster 4 – 1)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Churn-risk highly probable not to respond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Reward clusters 0,5,3 for breakfast performance or targeted marketing for more diverse selections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1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Clustering FM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56E1B-9845-059F-7A7B-4F2848433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7" y="1642687"/>
            <a:ext cx="110966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8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62371" y="2817184"/>
            <a:ext cx="100584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Dashboard</a:t>
            </a:r>
            <a:endParaRPr lang="el-G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3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Dashboard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003B4-AC5B-0EE6-1F0E-8DF86491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42" y="2444619"/>
            <a:ext cx="6991658" cy="3857017"/>
          </a:xfrm>
          <a:prstGeom prst="rect">
            <a:avLst/>
          </a:prstGeom>
        </p:spPr>
      </p:pic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B93F0BEE-40F6-1192-DD9F-263924173632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Overall Daily Performance Overview for specific time duration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Brief overview for previous/new customers and share from different medium/channels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0" name="Θέση κειμένου 2">
            <a:extLst>
              <a:ext uri="{FF2B5EF4-FFF2-40B4-BE49-F238E27FC236}">
                <a16:creationId xmlns:a16="http://schemas.microsoft.com/office/drawing/2014/main" id="{86CBD56B-92F4-45C3-7E87-A27A4E0ADCFD}"/>
              </a:ext>
            </a:extLst>
          </p:cNvPr>
          <p:cNvSpPr txBox="1">
            <a:spLocks/>
          </p:cNvSpPr>
          <p:nvPr/>
        </p:nvSpPr>
        <p:spPr>
          <a:xfrm>
            <a:off x="1295400" y="2340873"/>
            <a:ext cx="3533918" cy="396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b="1" u="sng" dirty="0">
                <a:cs typeface="Arial"/>
              </a:rPr>
              <a:t>Improvements</a:t>
            </a:r>
            <a:endParaRPr lang="en-US" sz="2000" u="sng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Graph depict different shares in more than 1 cuisine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2 different Order Failure Ratio from customer and vendor side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New acquisitions separate basket</a:t>
            </a:r>
          </a:p>
          <a:p>
            <a:pPr marL="845820" lvl="2" algn="just">
              <a:spcBef>
                <a:spcPts val="0"/>
              </a:spcBef>
            </a:pPr>
            <a:r>
              <a:rPr lang="en-US" sz="1800" dirty="0">
                <a:cs typeface="Arial"/>
              </a:rPr>
              <a:t>Observe behavior of new users so as to attract them easier</a:t>
            </a: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94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AF3C1-ACC5-51F6-8021-205A5EC0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l-G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01FE8-A18E-A300-0C3A-0A2E6433A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Dataset</a:t>
            </a:r>
          </a:p>
          <a:p>
            <a:r>
              <a:rPr lang="en-US" b="1" dirty="0"/>
              <a:t>Explanatory Data Analysis</a:t>
            </a:r>
          </a:p>
          <a:p>
            <a:r>
              <a:rPr lang="en-US" b="1" dirty="0"/>
              <a:t>Clustering</a:t>
            </a:r>
          </a:p>
          <a:p>
            <a:r>
              <a:rPr lang="en-US" b="1" dirty="0"/>
              <a:t>Dashboard</a:t>
            </a:r>
            <a:endParaRPr lang="el-G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B7C6-E7A7-ABE8-6827-A2D0FC63BF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7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Dashboard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003B4-AC5B-0EE6-1F0E-8DF86491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442" y="2444619"/>
            <a:ext cx="6991658" cy="3857017"/>
          </a:xfrm>
          <a:prstGeom prst="rect">
            <a:avLst/>
          </a:prstGeom>
        </p:spPr>
      </p:pic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B93F0BEE-40F6-1192-DD9F-263924173632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Overall Daily Performance Overview for specific time duration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Brief overview for previous/new customers and share from different medium/channels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0" name="Θέση κειμένου 2">
            <a:extLst>
              <a:ext uri="{FF2B5EF4-FFF2-40B4-BE49-F238E27FC236}">
                <a16:creationId xmlns:a16="http://schemas.microsoft.com/office/drawing/2014/main" id="{86CBD56B-92F4-45C3-7E87-A27A4E0ADCFD}"/>
              </a:ext>
            </a:extLst>
          </p:cNvPr>
          <p:cNvSpPr txBox="1">
            <a:spLocks/>
          </p:cNvSpPr>
          <p:nvPr/>
        </p:nvSpPr>
        <p:spPr>
          <a:xfrm>
            <a:off x="1295400" y="2340873"/>
            <a:ext cx="3533918" cy="396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b="1" u="sng" dirty="0">
                <a:cs typeface="Arial"/>
              </a:rPr>
              <a:t>Improvements</a:t>
            </a:r>
            <a:endParaRPr lang="en-US" sz="2000" u="sng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Different colors in lower graph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Different individual axis for Order Failure Ratio (it is minimized)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4283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10680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850" dirty="0">
                <a:cs typeface="Arial"/>
              </a:rPr>
              <a:t>Dashboard</a:t>
            </a:r>
            <a:endParaRPr lang="el-GR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449C31-2F93-479F-A328-D9CBC3328EBE}"/>
              </a:ext>
            </a:extLst>
          </p:cNvPr>
          <p:cNvSpPr txBox="1"/>
          <p:nvPr/>
        </p:nvSpPr>
        <p:spPr>
          <a:xfrm>
            <a:off x="10141226" y="559407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B93F0BEE-40F6-1192-DD9F-263924173632}"/>
              </a:ext>
            </a:extLst>
          </p:cNvPr>
          <p:cNvSpPr txBox="1">
            <a:spLocks/>
          </p:cNvSpPr>
          <p:nvPr/>
        </p:nvSpPr>
        <p:spPr>
          <a:xfrm>
            <a:off x="1295400" y="1338717"/>
            <a:ext cx="10535816" cy="152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Overall Daily Performance Overview in geographical details</a:t>
            </a: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b="1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dirty="0">
              <a:cs typeface="Arial"/>
            </a:endParaRPr>
          </a:p>
          <a:p>
            <a:pPr marL="45720" lvl="1" indent="0" algn="just">
              <a:spcBef>
                <a:spcPts val="0"/>
              </a:spcBef>
              <a:buNone/>
            </a:pPr>
            <a:endParaRPr lang="en-US" sz="2000" b="1" u="sng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sp>
        <p:nvSpPr>
          <p:cNvPr id="10" name="Θέση κειμένου 2">
            <a:extLst>
              <a:ext uri="{FF2B5EF4-FFF2-40B4-BE49-F238E27FC236}">
                <a16:creationId xmlns:a16="http://schemas.microsoft.com/office/drawing/2014/main" id="{86CBD56B-92F4-45C3-7E87-A27A4E0ADCFD}"/>
              </a:ext>
            </a:extLst>
          </p:cNvPr>
          <p:cNvSpPr txBox="1">
            <a:spLocks/>
          </p:cNvSpPr>
          <p:nvPr/>
        </p:nvSpPr>
        <p:spPr>
          <a:xfrm>
            <a:off x="1295400" y="1939313"/>
            <a:ext cx="3533918" cy="396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marL="45720" lvl="1" indent="0" algn="just">
              <a:spcBef>
                <a:spcPts val="0"/>
              </a:spcBef>
              <a:buNone/>
            </a:pPr>
            <a:r>
              <a:rPr lang="en-US" sz="2000" b="1" u="sng" dirty="0">
                <a:cs typeface="Arial"/>
              </a:rPr>
              <a:t>Improvements</a:t>
            </a:r>
            <a:endParaRPr lang="en-US" sz="2000" u="sng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Denote the Delta contribution on all categories (do not restrict to one cuisine)</a:t>
            </a:r>
          </a:p>
          <a:p>
            <a:pPr marL="845820" lvl="2" algn="just">
              <a:spcBef>
                <a:spcPts val="0"/>
              </a:spcBef>
            </a:pPr>
            <a:r>
              <a:rPr lang="en-US" sz="1400" dirty="0">
                <a:cs typeface="Arial"/>
              </a:rPr>
              <a:t>Know exactly where the increase/decrease comes from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r>
              <a:rPr lang="en-US" sz="2000" dirty="0">
                <a:cs typeface="Arial"/>
              </a:rPr>
              <a:t>Null can be denoted in a formal way (Not Found)</a:t>
            </a: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388620" lvl="1" algn="just">
              <a:spcBef>
                <a:spcPts val="0"/>
              </a:spcBef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GB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sz="2000" dirty="0">
              <a:cs typeface="Arial"/>
            </a:endParaRPr>
          </a:p>
          <a:p>
            <a:pPr marL="274320" lvl="1" indent="-228600" algn="just">
              <a:spcBef>
                <a:spcPts val="0"/>
              </a:spcBef>
              <a:buFont typeface="Arial,Sans-Serif"/>
            </a:pPr>
            <a:endParaRPr lang="en-US" dirty="0">
              <a:latin typeface="Arial"/>
              <a:cs typeface="Arial"/>
            </a:endParaRPr>
          </a:p>
          <a:p>
            <a:pPr marL="400050" indent="-285750" algn="just"/>
            <a:endParaRPr lang="el-GR" b="1" dirty="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ECE65-B4E4-88BD-3499-CEC80907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591" y="2117162"/>
            <a:ext cx="7193673" cy="32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2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αριθμού διαφάνειας 1">
            <a:extLst>
              <a:ext uri="{FF2B5EF4-FFF2-40B4-BE49-F238E27FC236}">
                <a16:creationId xmlns:a16="http://schemas.microsoft.com/office/drawing/2014/main" id="{81D10BF9-1993-49F8-B3B6-586D9F627E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 lang="en-US"/>
          </a:p>
        </p:txBody>
      </p:sp>
      <p:sp>
        <p:nvSpPr>
          <p:cNvPr id="4" name="Θέση κειμένου 2">
            <a:extLst>
              <a:ext uri="{FF2B5EF4-FFF2-40B4-BE49-F238E27FC236}">
                <a16:creationId xmlns:a16="http://schemas.microsoft.com/office/drawing/2014/main" id="{B0801E75-DC44-433D-9F88-BA6CB8AD1613}"/>
              </a:ext>
            </a:extLst>
          </p:cNvPr>
          <p:cNvSpPr txBox="1">
            <a:spLocks/>
          </p:cNvSpPr>
          <p:nvPr/>
        </p:nvSpPr>
        <p:spPr>
          <a:xfrm>
            <a:off x="6538291" y="3066715"/>
            <a:ext cx="2179983" cy="14667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l-GR" sz="2000" b="1" dirty="0" err="1">
                <a:solidFill>
                  <a:schemeClr val="tx1"/>
                </a:solidFill>
                <a:latin typeface="Cambria"/>
              </a:rPr>
              <a:t>Thank</a:t>
            </a:r>
            <a:r>
              <a:rPr lang="el-GR" sz="2000" b="1" dirty="0">
                <a:solidFill>
                  <a:schemeClr val="tx1"/>
                </a:solidFill>
                <a:latin typeface="Cambria"/>
              </a:rPr>
              <a:t> </a:t>
            </a:r>
            <a:r>
              <a:rPr lang="el-GR" sz="2000" b="1" dirty="0" err="1">
                <a:solidFill>
                  <a:schemeClr val="tx1"/>
                </a:solidFill>
                <a:latin typeface="Cambria"/>
              </a:rPr>
              <a:t>you</a:t>
            </a:r>
            <a:r>
              <a:rPr lang="el-GR" sz="2000" b="1" dirty="0">
                <a:solidFill>
                  <a:schemeClr val="tx1"/>
                </a:solidFill>
                <a:latin typeface="Cambria"/>
              </a:rPr>
              <a:t> :)</a:t>
            </a:r>
            <a:endParaRPr lang="el-GR" dirty="0">
              <a:solidFill>
                <a:schemeClr val="tx1"/>
              </a:solidFill>
            </a:endParaRPr>
          </a:p>
        </p:txBody>
      </p:sp>
      <p:pic>
        <p:nvPicPr>
          <p:cNvPr id="5" name="Εικόνα 5">
            <a:extLst>
              <a:ext uri="{FF2B5EF4-FFF2-40B4-BE49-F238E27FC236}">
                <a16:creationId xmlns:a16="http://schemas.microsoft.com/office/drawing/2014/main" id="{D1DD15BB-9946-4991-8D35-DCA4FB76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44" y="2404081"/>
            <a:ext cx="2743200" cy="17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Orders Dataset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277259"/>
            <a:ext cx="9601200" cy="152309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800" dirty="0"/>
              <a:t>Orders in the </a:t>
            </a:r>
            <a:r>
              <a:rPr lang="en-US" sz="1800" dirty="0" err="1"/>
              <a:t>efood</a:t>
            </a:r>
            <a:r>
              <a:rPr lang="en-US" sz="1800" dirty="0"/>
              <a:t> platform spanning from 2022-01-01 02:06:07 (UTC+2) up to 2022-02-01 01:59:53 (UTC+2) </a:t>
            </a:r>
            <a:r>
              <a:rPr lang="el-GR" sz="1800" dirty="0" err="1"/>
              <a:t>performed</a:t>
            </a:r>
            <a:r>
              <a:rPr lang="el-GR" sz="1800" dirty="0"/>
              <a:t> </a:t>
            </a:r>
            <a:r>
              <a:rPr lang="el-GR" sz="1800" dirty="0" err="1"/>
              <a:t>by</a:t>
            </a:r>
            <a:r>
              <a:rPr lang="el-GR" sz="1800" dirty="0"/>
              <a:t> </a:t>
            </a:r>
            <a:r>
              <a:rPr lang="en-US" sz="1800" dirty="0"/>
              <a:t>customers</a:t>
            </a:r>
          </a:p>
          <a:p>
            <a:r>
              <a:rPr lang="en-US" sz="1800" dirty="0"/>
              <a:t>Transformed into .parquet for reducing redundant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58007-153A-C042-2907-C575CA66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2942286"/>
            <a:ext cx="6791325" cy="186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9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Orders Dataset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277259"/>
            <a:ext cx="9601200" cy="4904466"/>
          </a:xfrm>
        </p:spPr>
        <p:txBody>
          <a:bodyPr>
            <a:normAutofit/>
          </a:bodyPr>
          <a:lstStyle/>
          <a:p>
            <a:r>
              <a:rPr lang="en-US" sz="1800" b="1" i="1" dirty="0" err="1"/>
              <a:t>user_id</a:t>
            </a:r>
            <a:r>
              <a:rPr lang="en-US" sz="1800" b="1" i="1" dirty="0"/>
              <a:t> (hashed)</a:t>
            </a:r>
            <a:r>
              <a:rPr lang="en-US" sz="1800" dirty="0"/>
              <a:t>, as unique identifier for each customer</a:t>
            </a:r>
          </a:p>
          <a:p>
            <a:r>
              <a:rPr lang="en-US" sz="1800" b="1" i="1" dirty="0" err="1"/>
              <a:t>order_id</a:t>
            </a:r>
            <a:r>
              <a:rPr lang="en-US" sz="1800" b="1" i="1" dirty="0"/>
              <a:t> (hashed), </a:t>
            </a:r>
            <a:r>
              <a:rPr lang="en-US" sz="1800" dirty="0"/>
              <a:t>as unique identifier for each order</a:t>
            </a:r>
          </a:p>
          <a:p>
            <a:r>
              <a:rPr lang="en-US" sz="1800" b="1" i="1" dirty="0"/>
              <a:t>cuisine</a:t>
            </a:r>
            <a:r>
              <a:rPr lang="en-US" sz="1800" dirty="0"/>
              <a:t>, as a description for type of food</a:t>
            </a:r>
          </a:p>
          <a:p>
            <a:r>
              <a:rPr lang="en-US" sz="1800" b="1" i="1" dirty="0"/>
              <a:t>city</a:t>
            </a:r>
            <a:r>
              <a:rPr lang="en-US" sz="1800" dirty="0"/>
              <a:t>, as the main city where the order was executed</a:t>
            </a:r>
          </a:p>
          <a:p>
            <a:r>
              <a:rPr lang="en-US" sz="1800" b="1" i="1" dirty="0"/>
              <a:t>paid cash</a:t>
            </a:r>
            <a:r>
              <a:rPr lang="en-US" sz="1800" dirty="0"/>
              <a:t>, as if the customer paid with cash or card</a:t>
            </a:r>
          </a:p>
          <a:p>
            <a:r>
              <a:rPr lang="en-US" sz="1800" b="1" i="1" dirty="0"/>
              <a:t>amount</a:t>
            </a:r>
            <a:r>
              <a:rPr lang="en-US" sz="1800" dirty="0"/>
              <a:t>, as the total amount of each transaction (in EUR)</a:t>
            </a:r>
          </a:p>
          <a:p>
            <a:pPr lvl="1"/>
            <a:r>
              <a:rPr lang="en-US" sz="1600" dirty="0"/>
              <a:t>The </a:t>
            </a:r>
            <a:r>
              <a:rPr lang="en-US" sz="1600" i="1" dirty="0"/>
              <a:t>amount</a:t>
            </a:r>
            <a:r>
              <a:rPr lang="en-US" sz="1600" dirty="0"/>
              <a:t> feature contains the prices, and it is assumed that are in EUR.</a:t>
            </a:r>
          </a:p>
          <a:p>
            <a:endParaRPr lang="el-GR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58007-153A-C042-2907-C575CA66B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75" y="4595619"/>
            <a:ext cx="5895975" cy="1619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662371" y="2817184"/>
            <a:ext cx="100584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Explanatory Data Analysis</a:t>
            </a:r>
            <a:endParaRPr lang="el-GR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1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Cuisine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CB1BE-339D-3CF1-C883-95B7FCFD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07" y="3042242"/>
            <a:ext cx="10907075" cy="3209268"/>
          </a:xfrm>
          <a:prstGeom prst="rect">
            <a:avLst/>
          </a:prstGeom>
        </p:spPr>
      </p:pic>
      <p:sp>
        <p:nvSpPr>
          <p:cNvPr id="13" name="Θέση κειμένου 2">
            <a:extLst>
              <a:ext uri="{FF2B5EF4-FFF2-40B4-BE49-F238E27FC236}">
                <a16:creationId xmlns:a16="http://schemas.microsoft.com/office/drawing/2014/main" id="{A189C6E5-AB6A-2D54-572F-F1C0C8BF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1277258"/>
            <a:ext cx="10797073" cy="12979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Cuisine is clustered into </a:t>
            </a:r>
            <a:r>
              <a:rPr lang="en-US" b="1" dirty="0" err="1"/>
              <a:t>efood</a:t>
            </a:r>
            <a:r>
              <a:rPr lang="en-US" b="1" dirty="0"/>
              <a:t> Total </a:t>
            </a:r>
            <a:r>
              <a:rPr lang="en-US" dirty="0"/>
              <a:t> and </a:t>
            </a:r>
            <a:r>
              <a:rPr lang="en-US" b="1" dirty="0"/>
              <a:t>Breakfast</a:t>
            </a:r>
            <a:endParaRPr lang="en-US" dirty="0"/>
          </a:p>
          <a:p>
            <a:r>
              <a:rPr lang="en-US" dirty="0"/>
              <a:t>In general, Breakfast presents comparably less average amount per order compared to </a:t>
            </a:r>
            <a:r>
              <a:rPr lang="en-US" dirty="0" err="1"/>
              <a:t>efood</a:t>
            </a:r>
            <a:r>
              <a:rPr lang="en-US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147022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Customer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1277258"/>
            <a:ext cx="10797073" cy="5011737"/>
          </a:xfrm>
        </p:spPr>
        <p:txBody>
          <a:bodyPr>
            <a:normAutofit/>
          </a:bodyPr>
          <a:lstStyle/>
          <a:p>
            <a:r>
              <a:rPr lang="en-US" dirty="0"/>
              <a:t>Analysis of 121943 </a:t>
            </a:r>
            <a:r>
              <a:rPr lang="en-US" b="1" dirty="0"/>
              <a:t>unique</a:t>
            </a:r>
            <a:r>
              <a:rPr lang="en-US" dirty="0"/>
              <a:t> customer while 81108 </a:t>
            </a:r>
            <a:r>
              <a:rPr lang="en-US" b="1" dirty="0"/>
              <a:t>unique </a:t>
            </a:r>
            <a:r>
              <a:rPr lang="en-US" dirty="0"/>
              <a:t>customers with &gt; </a:t>
            </a:r>
            <a:r>
              <a:rPr lang="en-US" b="1" dirty="0"/>
              <a:t>1 order</a:t>
            </a:r>
            <a:endParaRPr lang="en-US" dirty="0"/>
          </a:p>
          <a:p>
            <a:r>
              <a:rPr lang="en-US" dirty="0"/>
              <a:t>75% performing orders below 12 EUR with 2 brief types of customers:</a:t>
            </a:r>
          </a:p>
          <a:p>
            <a:pPr lvl="1"/>
            <a:r>
              <a:rPr lang="en-US" dirty="0"/>
              <a:t>small-cost transactions and high frequency</a:t>
            </a:r>
          </a:p>
          <a:p>
            <a:pPr lvl="1"/>
            <a:r>
              <a:rPr lang="en-US" dirty="0"/>
              <a:t>high-cost transactions and small order frequency</a:t>
            </a:r>
            <a:endParaRPr lang="el-G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BF1E4-D0FA-5C3C-CD36-65C9FF59D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5" y="3176832"/>
            <a:ext cx="8048625" cy="30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2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Customer (Breakfast)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1277258"/>
            <a:ext cx="10797073" cy="5011737"/>
          </a:xfrm>
        </p:spPr>
        <p:txBody>
          <a:bodyPr>
            <a:normAutofit/>
          </a:bodyPr>
          <a:lstStyle/>
          <a:p>
            <a:r>
              <a:rPr lang="en-US" dirty="0"/>
              <a:t>Breakfast is restricted in 7 EUR (75%) for average cost per order</a:t>
            </a:r>
          </a:p>
          <a:p>
            <a:r>
              <a:rPr lang="en-US" dirty="0"/>
              <a:t>Small amounts on regular basis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F0EA8-C3B0-9339-DEB7-A0A1933CE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37" y="3126147"/>
            <a:ext cx="8662890" cy="32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9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295400" y="435425"/>
            <a:ext cx="96012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Daily Cuisine</a:t>
            </a:r>
            <a:endParaRPr lang="el-GR"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1295400" y="6419462"/>
            <a:ext cx="51816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err="1"/>
              <a:t>efood</a:t>
            </a:r>
            <a:r>
              <a:rPr lang="en-US" dirty="0"/>
              <a:t> SIA Assignment</a:t>
            </a:r>
            <a:endParaRPr lang="el-GR" dirty="0"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0058400" y="6419462"/>
            <a:ext cx="8382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3E2BF3F4-F0EB-4872-8D47-2D1B1FD1E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399" y="1277258"/>
            <a:ext cx="10797073" cy="1297995"/>
          </a:xfrm>
        </p:spPr>
        <p:txBody>
          <a:bodyPr>
            <a:normAutofit/>
          </a:bodyPr>
          <a:lstStyle/>
          <a:p>
            <a:r>
              <a:rPr lang="en-US" dirty="0"/>
              <a:t>Special days (Public Holidays) in week present increased # of orders</a:t>
            </a:r>
          </a:p>
          <a:p>
            <a:pPr lvl="1"/>
            <a:r>
              <a:rPr lang="en-US" dirty="0"/>
              <a:t>Except Holidays, such as 01/01/2022, where Christmas was preceded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BFF0-BDAC-36A1-5DDE-8F76B0E64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078" y="2575253"/>
            <a:ext cx="6199900" cy="3662424"/>
          </a:xfrm>
          <a:prstGeom prst="rect">
            <a:avLst/>
          </a:prstGeom>
        </p:spPr>
      </p:pic>
      <p:sp>
        <p:nvSpPr>
          <p:cNvPr id="9" name="Θέση κειμένου 2">
            <a:extLst>
              <a:ext uri="{FF2B5EF4-FFF2-40B4-BE49-F238E27FC236}">
                <a16:creationId xmlns:a16="http://schemas.microsoft.com/office/drawing/2014/main" id="{36FF4A95-C983-61B3-2118-CEDFD800E07F}"/>
              </a:ext>
            </a:extLst>
          </p:cNvPr>
          <p:cNvSpPr txBox="1">
            <a:spLocks/>
          </p:cNvSpPr>
          <p:nvPr/>
        </p:nvSpPr>
        <p:spPr>
          <a:xfrm>
            <a:off x="1295399" y="2550365"/>
            <a:ext cx="4013720" cy="368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r>
              <a:rPr lang="en-US" u="sng" dirty="0"/>
              <a:t>General seasonality</a:t>
            </a:r>
          </a:p>
          <a:p>
            <a:pPr lvl="1"/>
            <a:r>
              <a:rPr lang="en-US" dirty="0"/>
              <a:t>Increasing trend towards weekends</a:t>
            </a:r>
          </a:p>
          <a:p>
            <a:pPr lvl="1"/>
            <a:r>
              <a:rPr lang="en-US" dirty="0"/>
              <a:t>Decreasing into start and mid-week</a:t>
            </a:r>
          </a:p>
        </p:txBody>
      </p:sp>
    </p:spTree>
    <p:extLst>
      <p:ext uri="{BB962C8B-B14F-4D97-AF65-F5344CB8AC3E}">
        <p14:creationId xmlns:p14="http://schemas.microsoft.com/office/powerpoint/2010/main" val="415549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RedLineBusiness_16x9">
      <a:dk1>
        <a:srgbClr val="514A40"/>
      </a:dk1>
      <a:lt1>
        <a:srgbClr val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rushedMetal">
      <a:dk1>
        <a:srgbClr val="000000"/>
      </a:dk1>
      <a:lt1>
        <a:srgbClr val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D38190C-FEC6-414D-BDA8-2F114AA5625D}">
  <we:reference id="WA200002290" version="1.0.0.3" store="el-GR" storeType="omex"/>
  <we:alternateReferences/>
  <we:properties>
    <we:property name="nextMathId" value="&quot;11&quot;"/>
    <we:property name="mathList" value="[{&quot;id&quot;:&quot;6&quot;,&quot;code&quot;:&quot;$Purchase\\,Frequency\\,\\left(PF\\right)\\,=\\,\\frac{Total\\,\\#\\,of\\,Orders}{\\#\\,unique\\,customers}$&quot;,&quot;font&quot;:{&quot;size&quot;:12,&quot;family&quot;:&quot;Arial&quot;,&quot;color&quot;:&quot;black&quot;},&quot;type&quot;:&quot;$&quot;},{&quot;id&quot;:&quot;7&quot;,&quot;code&quot;:&quot;$Retention\\,Rate\\,\\left(RR\\right)\\,=\\,\\frac{Total\\,\\#\\,Orders\\,&gt;\\,1}{Total\\,\\#\\,unique\\,customers}$&quot;,&quot;font&quot;:{&quot;size&quot;:12,&quot;family&quot;:&quot;Arial&quot;,&quot;color&quot;:&quot;black&quot;},&quot;type&quot;:&quot;$&quot;},{&quot;id&quot;:&quot;8&quot;,&quot;code&quot;:&quot;$Profit\\,Margin\\left(PM\\right)=\\frac{Revenue-Cost}{Revenue}\\,\\,\\,\\,\\,\\,$&quot;,&quot;font&quot;:{&quot;size&quot;:12,&quot;family&quot;:&quot;Arial&quot;,&quot;color&quot;:&quot;black&quot;},&quot;type&quot;:&quot;$&quot;},{&quot;id&quot;:&quot;9&quot;,&quot;code&quot;:&quot;$CLV\\,=\\,$&quot;,&quot;font&quot;:{&quot;size&quot;:12,&quot;family&quot;:&quot;Arial&quot;,&quot;color&quot;:&quot;black&quot;},&quot;type&quot;:&quot;$&quot;},{&quot;id&quot;:&quot;10&quot;,&quot;code&quot;:&quot;$CLV\\,=\\,\\frac{E\\left[Sales\\right]PF}{1\\,-\\,RR}PM\\,$&quot;,&quot;font&quot;:{&quot;size&quot;:12,&quot;family&quot;:&quot;Arial&quot;,&quot;color&quot;:&quot;black&quot;},&quot;type&quot;:&quot;$&quot;}]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748</Words>
  <Application>Microsoft Office PowerPoint</Application>
  <PresentationFormat>Widescreen</PresentationFormat>
  <Paragraphs>263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Arial,Sans-Serif</vt:lpstr>
      <vt:lpstr>Cambria</vt:lpstr>
      <vt:lpstr>Georgia</vt:lpstr>
      <vt:lpstr>Theme1</vt:lpstr>
      <vt:lpstr> Senior Insights Analyst Assignment</vt:lpstr>
      <vt:lpstr>Contents</vt:lpstr>
      <vt:lpstr>Orders Dataset</vt:lpstr>
      <vt:lpstr>Orders Dataset</vt:lpstr>
      <vt:lpstr>Explanatory Data Analysis</vt:lpstr>
      <vt:lpstr>Cuisine</vt:lpstr>
      <vt:lpstr>Customer</vt:lpstr>
      <vt:lpstr>Customer (Breakfast)</vt:lpstr>
      <vt:lpstr>Daily Cuisine</vt:lpstr>
      <vt:lpstr>Modelling</vt:lpstr>
      <vt:lpstr>How to quantify behaviour?</vt:lpstr>
      <vt:lpstr>FM Analysis</vt:lpstr>
      <vt:lpstr>FM Analysis</vt:lpstr>
      <vt:lpstr>Clustering FM</vt:lpstr>
      <vt:lpstr>Cuisine per Cluster</vt:lpstr>
      <vt:lpstr>Clustering FM</vt:lpstr>
      <vt:lpstr>Clustering FM</vt:lpstr>
      <vt:lpstr>Dashboard</vt:lpstr>
      <vt:lpstr>Dashboard</vt:lpstr>
      <vt:lpstr>Dashboard</vt:lpstr>
      <vt:lpstr>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WP4 – Workflow Composition &amp; Services Exposure  </dc:title>
  <cp:lastModifiedBy>Stavrianos Panagiotis</cp:lastModifiedBy>
  <cp:revision>677</cp:revision>
  <dcterms:modified xsi:type="dcterms:W3CDTF">2022-05-30T09:27:12Z</dcterms:modified>
</cp:coreProperties>
</file>